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rts/chart1.xml" ContentType="application/vnd.openxmlformats-officedocument.drawingml.chart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8" r:id="rId2"/>
    <p:sldId id="257" r:id="rId3"/>
    <p:sldId id="271" r:id="rId4"/>
    <p:sldId id="260" r:id="rId5"/>
    <p:sldId id="264" r:id="rId6"/>
    <p:sldId id="265" r:id="rId7"/>
    <p:sldId id="263" r:id="rId8"/>
    <p:sldId id="272" r:id="rId9"/>
    <p:sldId id="269" r:id="rId10"/>
    <p:sldId id="262" r:id="rId11"/>
    <p:sldId id="273" r:id="rId12"/>
    <p:sldId id="270" r:id="rId13"/>
    <p:sldId id="267" r:id="rId14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6"/>
      <p:bold r:id="rId17"/>
    </p:embeddedFont>
    <p:embeddedFont>
      <p:font typeface="한컴 윤고딕 250" panose="02020603020101020101" pitchFamily="18" charset="-127"/>
      <p:regular r:id="rId18"/>
    </p:embeddedFont>
    <p:embeddedFont>
      <p:font typeface="Arial Black" panose="020B0A04020102020204" pitchFamily="34" charset="0"/>
      <p:bold r:id="rId19"/>
    </p:embeddedFont>
    <p:embeddedFont>
      <p:font typeface="Bookman Old Style" panose="02050604050505020204" pitchFamily="18" charset="0"/>
      <p:regular r:id="rId20"/>
      <p:bold r:id="rId21"/>
      <p:italic r:id="rId22"/>
      <p:boldItalic r:id="rId23"/>
    </p:embeddedFont>
    <p:embeddedFont>
      <p:font typeface="Aharoni" panose="02010803020104030203" pitchFamily="2" charset="-79"/>
      <p:bold r:id="rId24"/>
    </p:embeddedFont>
    <p:embeddedFont>
      <p:font typeface="한컴 윤고딕 240" panose="02020603020101020101" pitchFamily="18" charset="-127"/>
      <p:regular r:id="rId25"/>
    </p:embeddedFont>
    <p:embeddedFont>
      <p:font typeface="한컴 솔잎 B" panose="02020603020101020101" pitchFamily="18" charset="-127"/>
      <p:regular r:id="rId26"/>
    </p:embeddedFont>
    <p:embeddedFont>
      <p:font typeface="한컴 윤고딕 230" panose="02020603020101020101" pitchFamily="18" charset="-127"/>
      <p:regular r:id="rId27"/>
    </p:embeddedFont>
    <p:embeddedFont>
      <p:font typeface="210 스톤에이지 R" panose="02020603020101020101" pitchFamily="18" charset="-127"/>
      <p:regular r:id="rId28"/>
    </p:embeddedFont>
    <p:embeddedFont>
      <p:font typeface="Sitka Text" panose="02000505000000020004" pitchFamily="2" charset="0"/>
      <p:regular r:id="rId29"/>
      <p:bold r:id="rId30"/>
      <p:italic r:id="rId31"/>
      <p:boldItalic r:id="rId32"/>
    </p:embeddedFont>
    <p:embeddedFont>
      <p:font typeface="타이포_크레파스 M" panose="02020503020101020101" pitchFamily="18" charset="-127"/>
      <p:regular r:id="rId33"/>
    </p:embeddedFont>
    <p:embeddedFont>
      <p:font typeface="한컴 쿨재즈 B" panose="02020603020101020101" pitchFamily="18" charset="-127"/>
      <p:regular r:id="rId3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1" d="100"/>
          <a:sy n="61" d="100"/>
        </p:scale>
        <p:origin x="-1332" y="-5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39"/>
    </mc:Choice>
    <mc:Fallback>
      <c:style val="39"/>
    </mc:Fallback>
  </mc:AlternateContent>
  <c:chart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LSP</c:v>
                </c:pt>
              </c:strCache>
            </c:strRef>
          </c:tx>
          <c:cat>
            <c:numRef>
              <c:f>Sheet1!$A$2:$A$6</c:f>
              <c:numCache>
                <c:formatCode>General</c:formatCod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2200</c:v>
                </c:pt>
                <c:pt idx="1">
                  <c:v>5000</c:v>
                </c:pt>
                <c:pt idx="2">
                  <c:v>4000</c:v>
                </c:pt>
                <c:pt idx="3">
                  <c:v>1200</c:v>
                </c:pt>
                <c:pt idx="4">
                  <c:v>1000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LSF</c:v>
                </c:pt>
              </c:strCache>
            </c:strRef>
          </c:tx>
          <c:cat>
            <c:numRef>
              <c:f>Sheet1!$A$2:$A$6</c:f>
              <c:numCache>
                <c:formatCode>General</c:formatCod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numCache>
            </c:numRef>
          </c:cat>
          <c:val>
            <c:numRef>
              <c:f>Sheet1!$C$2:$C$6</c:f>
              <c:numCache>
                <c:formatCode>General</c:formatCode>
                <c:ptCount val="5"/>
                <c:pt idx="0">
                  <c:v>1800</c:v>
                </c:pt>
                <c:pt idx="1">
                  <c:v>5000</c:v>
                </c:pt>
                <c:pt idx="2">
                  <c:v>3800</c:v>
                </c:pt>
                <c:pt idx="3">
                  <c:v>1600</c:v>
                </c:pt>
                <c:pt idx="4">
                  <c:v>1600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TOTAL</c:v>
                </c:pt>
              </c:strCache>
            </c:strRef>
          </c:tx>
          <c:cat>
            <c:numRef>
              <c:f>Sheet1!$A$2:$A$6</c:f>
              <c:numCache>
                <c:formatCode>General</c:formatCode>
                <c:ptCount val="5"/>
                <c:pt idx="0">
                  <c:v>2007</c:v>
                </c:pt>
                <c:pt idx="1">
                  <c:v>2008</c:v>
                </c:pt>
                <c:pt idx="2">
                  <c:v>2009</c:v>
                </c:pt>
                <c:pt idx="3">
                  <c:v>2010</c:v>
                </c:pt>
                <c:pt idx="4">
                  <c:v>2011</c:v>
                </c:pt>
              </c:numCache>
            </c:numRef>
          </c:cat>
          <c:val>
            <c:numRef>
              <c:f>Sheet1!$D$2:$D$6</c:f>
              <c:numCache>
                <c:formatCode>General</c:formatCode>
                <c:ptCount val="5"/>
                <c:pt idx="0">
                  <c:v>4000</c:v>
                </c:pt>
                <c:pt idx="1">
                  <c:v>10000</c:v>
                </c:pt>
                <c:pt idx="2">
                  <c:v>7800</c:v>
                </c:pt>
                <c:pt idx="3">
                  <c:v>2800</c:v>
                </c:pt>
                <c:pt idx="4">
                  <c:v>9250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0292864"/>
        <c:axId val="117479616"/>
      </c:lineChart>
      <c:catAx>
        <c:axId val="12029286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17479616"/>
        <c:crosses val="autoZero"/>
        <c:auto val="1"/>
        <c:lblAlgn val="ctr"/>
        <c:lblOffset val="100"/>
        <c:noMultiLvlLbl val="0"/>
      </c:catAx>
      <c:valAx>
        <c:axId val="11747961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20292864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ko-KR"/>
    </a:p>
  </c:txPr>
  <c:externalData r:id="rId1">
    <c:autoUpdate val="0"/>
  </c:externalData>
</c:chartSpac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138A6-39C7-404E-BF16-DCF9D3721638}" type="doc">
      <dgm:prSet loTypeId="urn:microsoft.com/office/officeart/2005/8/layout/hProcess9" loCatId="process" qsTypeId="urn:microsoft.com/office/officeart/2005/8/quickstyle/simple1" qsCatId="simple" csTypeId="urn:microsoft.com/office/officeart/2005/8/colors/accent2_3" csCatId="accent2" phldr="1"/>
      <dgm:spPr/>
    </dgm:pt>
    <dgm:pt modelId="{DBFDEBE9-8F92-4A77-8F61-46CCD1569B92}">
      <dgm:prSet phldrT="[텍스트]" custT="1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pPr latinLnBrk="1"/>
          <a:r>
            <a:rPr lang="ko-KR" altLang="en-US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 부상</a:t>
          </a:r>
          <a:endParaRPr lang="ko-KR" altLang="en-US" sz="28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074E6ECC-B834-4794-B6B2-1B7AB7CA2C1C}" type="parTrans" cxnId="{E5E8B3D3-02E8-42D3-955C-8C072FCD5314}">
      <dgm:prSet/>
      <dgm:spPr/>
      <dgm:t>
        <a:bodyPr/>
        <a:lstStyle/>
        <a:p>
          <a:pPr latinLnBrk="1"/>
          <a:endParaRPr lang="ko-KR" altLang="en-US"/>
        </a:p>
      </dgm:t>
    </dgm:pt>
    <dgm:pt modelId="{94A53B5D-FF56-4FBC-8A05-24826E08563B}" type="sibTrans" cxnId="{E5E8B3D3-02E8-42D3-955C-8C072FCD5314}">
      <dgm:prSet/>
      <dgm:spPr/>
      <dgm:t>
        <a:bodyPr/>
        <a:lstStyle/>
        <a:p>
          <a:pPr latinLnBrk="1"/>
          <a:endParaRPr lang="ko-KR" altLang="en-US"/>
        </a:p>
      </dgm:t>
    </dgm:pt>
    <dgm:pt modelId="{90B25924-720A-4B7A-A166-5BDF46CB2169}">
      <dgm:prSet phldrT="[텍스트]" custT="1"/>
      <dgm:spPr/>
      <dgm:t>
        <a:bodyPr/>
        <a:lstStyle/>
        <a:p>
          <a:pPr latinLnBrk="1"/>
          <a:r>
            <a:rPr lang="ko-KR" altLang="en-US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경기 </a:t>
          </a:r>
          <a:r>
            <a:rPr lang="ko-KR" altLang="en-US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중단</a:t>
          </a:r>
          <a:endParaRPr lang="en-US" altLang="ko-KR" sz="28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atinLnBrk="1"/>
          <a:r>
            <a:rPr lang="ko-KR" altLang="en-US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 기권</a:t>
          </a:r>
          <a:endParaRPr lang="ko-KR" altLang="en-US" sz="28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ABD43440-11AD-4DC5-BCD1-F4C4EE673EAE}" type="parTrans" cxnId="{AD3AD695-DE8A-4C6F-BC6C-F064AEA13CD0}">
      <dgm:prSet/>
      <dgm:spPr/>
      <dgm:t>
        <a:bodyPr/>
        <a:lstStyle/>
        <a:p>
          <a:pPr latinLnBrk="1"/>
          <a:endParaRPr lang="ko-KR" altLang="en-US"/>
        </a:p>
      </dgm:t>
    </dgm:pt>
    <dgm:pt modelId="{0854E915-0854-44E2-BE4C-8D721ED32790}" type="sibTrans" cxnId="{AD3AD695-DE8A-4C6F-BC6C-F064AEA13CD0}">
      <dgm:prSet/>
      <dgm:spPr/>
      <dgm:t>
        <a:bodyPr/>
        <a:lstStyle/>
        <a:p>
          <a:pPr latinLnBrk="1"/>
          <a:endParaRPr lang="ko-KR" altLang="en-US"/>
        </a:p>
      </dgm:t>
    </dgm:pt>
    <dgm:pt modelId="{70CFB470-4336-4C55-862E-1FAE64DDCE27}">
      <dgm:prSet phldrT="[텍스트]" custT="1"/>
      <dgm:spPr>
        <a:solidFill>
          <a:schemeClr val="accent2">
            <a:lumMod val="75000"/>
          </a:schemeClr>
        </a:solidFill>
      </dgm:spPr>
      <dgm:t>
        <a:bodyPr/>
        <a:lstStyle/>
        <a:p>
          <a:pPr latinLnBrk="1"/>
          <a:r>
            <a:rPr lang="ko-KR" altLang="en-US" sz="20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경기운영차질</a:t>
          </a:r>
          <a:endParaRPr lang="en-US" altLang="ko-KR" sz="20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2D6D77D5-3D9D-4B28-BD6D-FC5D1A2B8558}" type="parTrans" cxnId="{58E7D0F8-6281-45CA-92C7-BD8851C92C48}">
      <dgm:prSet/>
      <dgm:spPr/>
      <dgm:t>
        <a:bodyPr/>
        <a:lstStyle/>
        <a:p>
          <a:pPr latinLnBrk="1"/>
          <a:endParaRPr lang="ko-KR" altLang="en-US"/>
        </a:p>
      </dgm:t>
    </dgm:pt>
    <dgm:pt modelId="{7F409776-3F8C-4E7F-8007-CDD39B197B9F}" type="sibTrans" cxnId="{58E7D0F8-6281-45CA-92C7-BD8851C92C48}">
      <dgm:prSet/>
      <dgm:spPr/>
      <dgm:t>
        <a:bodyPr/>
        <a:lstStyle/>
        <a:p>
          <a:pPr latinLnBrk="1"/>
          <a:endParaRPr lang="ko-KR" altLang="en-US"/>
        </a:p>
      </dgm:t>
    </dgm:pt>
    <dgm:pt modelId="{E437BFC0-59AA-4B11-AA84-04419AAB2B8E}" type="pres">
      <dgm:prSet presAssocID="{63E138A6-39C7-404E-BF16-DCF9D3721638}" presName="CompostProcess" presStyleCnt="0">
        <dgm:presLayoutVars>
          <dgm:dir/>
          <dgm:resizeHandles val="exact"/>
        </dgm:presLayoutVars>
      </dgm:prSet>
      <dgm:spPr/>
    </dgm:pt>
    <dgm:pt modelId="{C60D6BF2-9E3E-4036-9370-319DEE65CA46}" type="pres">
      <dgm:prSet presAssocID="{63E138A6-39C7-404E-BF16-DCF9D3721638}" presName="arrow" presStyleLbl="bgShp" presStyleIdx="0" presStyleCnt="1" custLinFactNeighborY="241"/>
      <dgm:spPr/>
    </dgm:pt>
    <dgm:pt modelId="{E3140BA4-498D-486A-AE36-DDD668A0FA3E}" type="pres">
      <dgm:prSet presAssocID="{63E138A6-39C7-404E-BF16-DCF9D3721638}" presName="linearProcess" presStyleCnt="0"/>
      <dgm:spPr/>
    </dgm:pt>
    <dgm:pt modelId="{78762FF8-DBC4-4792-AC33-38AE348933C1}" type="pres">
      <dgm:prSet presAssocID="{DBFDEBE9-8F92-4A77-8F61-46CCD1569B9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D8BDFEA-4623-4FA2-A804-E02DAFB9483A}" type="pres">
      <dgm:prSet presAssocID="{94A53B5D-FF56-4FBC-8A05-24826E08563B}" presName="sibTrans" presStyleCnt="0"/>
      <dgm:spPr/>
    </dgm:pt>
    <dgm:pt modelId="{1F6DE347-746C-4A7A-9585-0F05B8D48F45}" type="pres">
      <dgm:prSet presAssocID="{90B25924-720A-4B7A-A166-5BDF46CB2169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16CD702-7DD7-4583-9ACF-25068F430A05}" type="pres">
      <dgm:prSet presAssocID="{0854E915-0854-44E2-BE4C-8D721ED32790}" presName="sibTrans" presStyleCnt="0"/>
      <dgm:spPr/>
    </dgm:pt>
    <dgm:pt modelId="{BCF9C730-FB19-481C-B99B-1E088274BDF0}" type="pres">
      <dgm:prSet presAssocID="{70CFB470-4336-4C55-862E-1FAE64DDCE27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E4FBBD7C-F201-4E89-B162-541E89D9B934}" type="presOf" srcId="{90B25924-720A-4B7A-A166-5BDF46CB2169}" destId="{1F6DE347-746C-4A7A-9585-0F05B8D48F45}" srcOrd="0" destOrd="0" presId="urn:microsoft.com/office/officeart/2005/8/layout/hProcess9"/>
    <dgm:cxn modelId="{E5E8B3D3-02E8-42D3-955C-8C072FCD5314}" srcId="{63E138A6-39C7-404E-BF16-DCF9D3721638}" destId="{DBFDEBE9-8F92-4A77-8F61-46CCD1569B92}" srcOrd="0" destOrd="0" parTransId="{074E6ECC-B834-4794-B6B2-1B7AB7CA2C1C}" sibTransId="{94A53B5D-FF56-4FBC-8A05-24826E08563B}"/>
    <dgm:cxn modelId="{F3CAFC5D-59B0-4162-B009-02FB93C25CF5}" type="presOf" srcId="{70CFB470-4336-4C55-862E-1FAE64DDCE27}" destId="{BCF9C730-FB19-481C-B99B-1E088274BDF0}" srcOrd="0" destOrd="0" presId="urn:microsoft.com/office/officeart/2005/8/layout/hProcess9"/>
    <dgm:cxn modelId="{58E7D0F8-6281-45CA-92C7-BD8851C92C48}" srcId="{63E138A6-39C7-404E-BF16-DCF9D3721638}" destId="{70CFB470-4336-4C55-862E-1FAE64DDCE27}" srcOrd="2" destOrd="0" parTransId="{2D6D77D5-3D9D-4B28-BD6D-FC5D1A2B8558}" sibTransId="{7F409776-3F8C-4E7F-8007-CDD39B197B9F}"/>
    <dgm:cxn modelId="{AD3AD695-DE8A-4C6F-BC6C-F064AEA13CD0}" srcId="{63E138A6-39C7-404E-BF16-DCF9D3721638}" destId="{90B25924-720A-4B7A-A166-5BDF46CB2169}" srcOrd="1" destOrd="0" parTransId="{ABD43440-11AD-4DC5-BCD1-F4C4EE673EAE}" sibTransId="{0854E915-0854-44E2-BE4C-8D721ED32790}"/>
    <dgm:cxn modelId="{9E6C17BE-D42A-4F81-89E1-DA85BE12D038}" type="presOf" srcId="{DBFDEBE9-8F92-4A77-8F61-46CCD1569B92}" destId="{78762FF8-DBC4-4792-AC33-38AE348933C1}" srcOrd="0" destOrd="0" presId="urn:microsoft.com/office/officeart/2005/8/layout/hProcess9"/>
    <dgm:cxn modelId="{574333E7-A573-478E-B529-696A299483BE}" type="presOf" srcId="{63E138A6-39C7-404E-BF16-DCF9D3721638}" destId="{E437BFC0-59AA-4B11-AA84-04419AAB2B8E}" srcOrd="0" destOrd="0" presId="urn:microsoft.com/office/officeart/2005/8/layout/hProcess9"/>
    <dgm:cxn modelId="{CD2EEE37-42CF-42ED-B3D3-3AC523938EF2}" type="presParOf" srcId="{E437BFC0-59AA-4B11-AA84-04419AAB2B8E}" destId="{C60D6BF2-9E3E-4036-9370-319DEE65CA46}" srcOrd="0" destOrd="0" presId="urn:microsoft.com/office/officeart/2005/8/layout/hProcess9"/>
    <dgm:cxn modelId="{A776349A-F76E-4326-A5D1-06DB0B656BF1}" type="presParOf" srcId="{E437BFC0-59AA-4B11-AA84-04419AAB2B8E}" destId="{E3140BA4-498D-486A-AE36-DDD668A0FA3E}" srcOrd="1" destOrd="0" presId="urn:microsoft.com/office/officeart/2005/8/layout/hProcess9"/>
    <dgm:cxn modelId="{2C5EBF7E-0616-4930-868D-16E79FB1B6C6}" type="presParOf" srcId="{E3140BA4-498D-486A-AE36-DDD668A0FA3E}" destId="{78762FF8-DBC4-4792-AC33-38AE348933C1}" srcOrd="0" destOrd="0" presId="urn:microsoft.com/office/officeart/2005/8/layout/hProcess9"/>
    <dgm:cxn modelId="{13DF6C22-CB54-4BDA-A55E-9D88F1F519F2}" type="presParOf" srcId="{E3140BA4-498D-486A-AE36-DDD668A0FA3E}" destId="{FD8BDFEA-4623-4FA2-A804-E02DAFB9483A}" srcOrd="1" destOrd="0" presId="urn:microsoft.com/office/officeart/2005/8/layout/hProcess9"/>
    <dgm:cxn modelId="{E375F19E-B034-4670-B8AF-D39D1ECBA76A}" type="presParOf" srcId="{E3140BA4-498D-486A-AE36-DDD668A0FA3E}" destId="{1F6DE347-746C-4A7A-9585-0F05B8D48F45}" srcOrd="2" destOrd="0" presId="urn:microsoft.com/office/officeart/2005/8/layout/hProcess9"/>
    <dgm:cxn modelId="{6266A662-3E0A-46CB-BD88-15FE342CBFA5}" type="presParOf" srcId="{E3140BA4-498D-486A-AE36-DDD668A0FA3E}" destId="{A16CD702-7DD7-4583-9ACF-25068F430A05}" srcOrd="3" destOrd="0" presId="urn:microsoft.com/office/officeart/2005/8/layout/hProcess9"/>
    <dgm:cxn modelId="{407F3A38-2009-4607-8728-064B56AFC336}" type="presParOf" srcId="{E3140BA4-498D-486A-AE36-DDD668A0FA3E}" destId="{BCF9C730-FB19-481C-B99B-1E088274BDF0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DB7790-1F0A-4758-A7C3-9953D1C02A43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8AC16F93-4F8D-4399-812B-20E2B18607C9}">
      <dgm:prSet phldrT="[텍스트]"/>
      <dgm:spPr/>
      <dgm:t>
        <a:bodyPr/>
        <a:lstStyle/>
        <a:p>
          <a:pPr latinLnBrk="1"/>
          <a:r>
            <a:rPr lang="en-US" altLang="ko-KR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Host</a:t>
          </a:r>
          <a:endParaRPr lang="ko-KR" altLang="en-US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60BD6BFF-DF30-4476-B06A-A7BF8769E57F}" type="parTrans" cxnId="{A15520EA-2EC2-4681-9B36-0C06F9FE0C9D}">
      <dgm:prSet/>
      <dgm:spPr/>
      <dgm:t>
        <a:bodyPr/>
        <a:lstStyle/>
        <a:p>
          <a:pPr latinLnBrk="1"/>
          <a:endParaRPr lang="ko-KR" altLang="en-US"/>
        </a:p>
      </dgm:t>
    </dgm:pt>
    <dgm:pt modelId="{64A7E82C-9A8D-4339-AD8E-B13D4FAA1A4D}" type="sibTrans" cxnId="{A15520EA-2EC2-4681-9B36-0C06F9FE0C9D}">
      <dgm:prSet/>
      <dgm:spPr/>
      <dgm:t>
        <a:bodyPr/>
        <a:lstStyle/>
        <a:p>
          <a:pPr latinLnBrk="1"/>
          <a:endParaRPr lang="ko-KR" altLang="en-US"/>
        </a:p>
      </dgm:t>
    </dgm:pt>
    <dgm:pt modelId="{26F0A20C-89EB-4769-A860-06AF41D8CCC6}">
      <dgm:prSet phldrT="[텍스트]"/>
      <dgm:spPr/>
      <dgm:t>
        <a:bodyPr vert="horz"/>
        <a:lstStyle/>
        <a:p>
          <a:pPr latinLnBrk="1"/>
          <a:r>
            <a:rPr lang="en-US" altLang="ko-KR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Athlete</a:t>
          </a:r>
        </a:p>
      </dgm:t>
    </dgm:pt>
    <dgm:pt modelId="{B6F60916-1137-44FE-B626-98C740065504}" type="parTrans" cxnId="{31D24ED2-0C97-4143-B075-E19CCE9A8469}">
      <dgm:prSet/>
      <dgm:spPr/>
      <dgm:t>
        <a:bodyPr/>
        <a:lstStyle/>
        <a:p>
          <a:pPr latinLnBrk="1"/>
          <a:endParaRPr lang="ko-KR" altLang="en-US"/>
        </a:p>
      </dgm:t>
    </dgm:pt>
    <dgm:pt modelId="{11D05DF6-10D8-4D00-B635-61488E2B01BF}" type="sibTrans" cxnId="{31D24ED2-0C97-4143-B075-E19CCE9A8469}">
      <dgm:prSet/>
      <dgm:spPr/>
      <dgm:t>
        <a:bodyPr/>
        <a:lstStyle/>
        <a:p>
          <a:pPr latinLnBrk="1"/>
          <a:endParaRPr lang="ko-KR" altLang="en-US"/>
        </a:p>
      </dgm:t>
    </dgm:pt>
    <dgm:pt modelId="{20DF2D24-E9D7-499C-8A20-BAC224EC8246}">
      <dgm:prSet phldrT="[텍스트]" custT="1"/>
      <dgm:spPr/>
      <dgm:t>
        <a:bodyPr/>
        <a:lstStyle/>
        <a:p>
          <a:pPr latinLnBrk="1"/>
          <a:r>
            <a:rPr lang="ko-KR" altLang="en-US" sz="24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부상 선수 </a:t>
          </a:r>
          <a:r>
            <a:rPr lang="ko-KR" altLang="en-US" sz="28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출전 강행</a:t>
          </a:r>
          <a:endParaRPr lang="ko-KR" altLang="en-US" sz="2800" dirty="0">
            <a:solidFill>
              <a:schemeClr val="accent1">
                <a:lumMod val="75000"/>
              </a:schemeClr>
            </a:solidFill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</dgm:t>
    </dgm:pt>
    <dgm:pt modelId="{7B567795-5668-4428-9B91-6028B8D6D72B}" type="parTrans" cxnId="{4EDC3A60-5EF8-49CC-AF15-32D40BA92F16}">
      <dgm:prSet/>
      <dgm:spPr/>
      <dgm:t>
        <a:bodyPr/>
        <a:lstStyle/>
        <a:p>
          <a:pPr latinLnBrk="1"/>
          <a:endParaRPr lang="ko-KR" altLang="en-US"/>
        </a:p>
      </dgm:t>
    </dgm:pt>
    <dgm:pt modelId="{CA3BF813-497D-4D93-8AFD-ACA38EDCB9E8}" type="sibTrans" cxnId="{4EDC3A60-5EF8-49CC-AF15-32D40BA92F16}">
      <dgm:prSet/>
      <dgm:spPr/>
      <dgm:t>
        <a:bodyPr/>
        <a:lstStyle/>
        <a:p>
          <a:pPr latinLnBrk="1"/>
          <a:endParaRPr lang="ko-KR" altLang="en-US"/>
        </a:p>
      </dgm:t>
    </dgm:pt>
    <dgm:pt modelId="{7979EBB3-724C-4598-AB9F-B964B020C666}">
      <dgm:prSet custT="1"/>
      <dgm:spPr/>
      <dgm:t>
        <a:bodyPr/>
        <a:lstStyle/>
        <a:p>
          <a:pPr latinLnBrk="1"/>
          <a:r>
            <a:rPr lang="ko-KR" altLang="en-US" sz="24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미국 팀 의료진</a:t>
          </a:r>
          <a:r>
            <a:rPr lang="ko-KR" altLang="en-US" sz="20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이 치료</a:t>
          </a:r>
          <a:endParaRPr lang="ko-KR" altLang="en-US" sz="2000" dirty="0"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</dgm:t>
    </dgm:pt>
    <dgm:pt modelId="{E9644C3A-A5A8-403D-905C-1BB19430F653}" type="parTrans" cxnId="{9B37330F-FD7F-47D8-BF89-ACFD3EE4BB1B}">
      <dgm:prSet/>
      <dgm:spPr/>
      <dgm:t>
        <a:bodyPr/>
        <a:lstStyle/>
        <a:p>
          <a:pPr latinLnBrk="1"/>
          <a:endParaRPr lang="ko-KR" altLang="en-US"/>
        </a:p>
      </dgm:t>
    </dgm:pt>
    <dgm:pt modelId="{5031F934-A73B-4D1F-A344-143BF584701B}" type="sibTrans" cxnId="{9B37330F-FD7F-47D8-BF89-ACFD3EE4BB1B}">
      <dgm:prSet/>
      <dgm:spPr/>
      <dgm:t>
        <a:bodyPr/>
        <a:lstStyle/>
        <a:p>
          <a:pPr latinLnBrk="1"/>
          <a:endParaRPr lang="ko-KR" altLang="en-US"/>
        </a:p>
      </dgm:t>
    </dgm:pt>
    <dgm:pt modelId="{7A929F3F-4D16-45F6-8EFF-DAEEDE4BAB99}">
      <dgm:prSet phldrT="[텍스트]" custT="1"/>
      <dgm:spPr/>
      <dgm:t>
        <a:bodyPr/>
        <a:lstStyle/>
        <a:p>
          <a:pPr latinLnBrk="1"/>
          <a:r>
            <a:rPr lang="ko-KR" altLang="en-US" sz="20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의료진 </a:t>
          </a:r>
          <a:r>
            <a:rPr lang="ko-KR" altLang="en-US" sz="24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투입 시간 지연</a:t>
          </a:r>
          <a:endParaRPr lang="ko-KR" altLang="en-US" sz="2000" dirty="0">
            <a:solidFill>
              <a:schemeClr val="tx1"/>
            </a:solidFill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</dgm:t>
    </dgm:pt>
    <dgm:pt modelId="{2E9C1D8E-683F-46CF-B92F-D70B52D07518}" type="parTrans" cxnId="{93947BAD-BE14-4F0E-989E-0C018ED73532}">
      <dgm:prSet/>
      <dgm:spPr/>
      <dgm:t>
        <a:bodyPr/>
        <a:lstStyle/>
        <a:p>
          <a:pPr latinLnBrk="1"/>
          <a:endParaRPr lang="ko-KR" altLang="en-US"/>
        </a:p>
      </dgm:t>
    </dgm:pt>
    <dgm:pt modelId="{E13FB82B-151F-4D2D-9063-533F11A8AB6F}" type="sibTrans" cxnId="{93947BAD-BE14-4F0E-989E-0C018ED73532}">
      <dgm:prSet/>
      <dgm:spPr/>
      <dgm:t>
        <a:bodyPr/>
        <a:lstStyle/>
        <a:p>
          <a:pPr latinLnBrk="1"/>
          <a:endParaRPr lang="ko-KR" altLang="en-US"/>
        </a:p>
      </dgm:t>
    </dgm:pt>
    <dgm:pt modelId="{B8C1E2B2-FC13-407E-A836-E29E06488CE1}" type="pres">
      <dgm:prSet presAssocID="{13DB7790-1F0A-4758-A7C3-9953D1C02A43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2B52842-BE31-45C5-957F-C1D77CE8819F}" type="pres">
      <dgm:prSet presAssocID="{8AC16F93-4F8D-4399-812B-20E2B18607C9}" presName="linNode" presStyleCnt="0"/>
      <dgm:spPr/>
    </dgm:pt>
    <dgm:pt modelId="{CC4F4B6A-3E65-4699-B041-B5A1A370076C}" type="pres">
      <dgm:prSet presAssocID="{8AC16F93-4F8D-4399-812B-20E2B18607C9}" presName="parentText" presStyleLbl="node1" presStyleIdx="0" presStyleCnt="2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F4C04B3-17C3-454B-94B6-9CE8FAC76053}" type="pres">
      <dgm:prSet presAssocID="{8AC16F93-4F8D-4399-812B-20E2B18607C9}" presName="descendantText" presStyleLbl="alignAccFollowNode1" presStyleIdx="0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778232DB-5052-4165-B31A-F0D5B9B03801}" type="pres">
      <dgm:prSet presAssocID="{64A7E82C-9A8D-4339-AD8E-B13D4FAA1A4D}" presName="sp" presStyleCnt="0"/>
      <dgm:spPr/>
    </dgm:pt>
    <dgm:pt modelId="{6F6A3584-216B-4335-A34F-6AB8C6757221}" type="pres">
      <dgm:prSet presAssocID="{26F0A20C-89EB-4769-A860-06AF41D8CCC6}" presName="linNode" presStyleCnt="0"/>
      <dgm:spPr/>
    </dgm:pt>
    <dgm:pt modelId="{43A4CE77-8BC0-45B0-A288-CE47B753968F}" type="pres">
      <dgm:prSet presAssocID="{26F0A20C-89EB-4769-A860-06AF41D8CCC6}" presName="parentText" presStyleLbl="node1" presStyleIdx="1" presStyleCnt="2">
        <dgm:presLayoutVars>
          <dgm:chMax val="1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36DABB4-B490-492D-8C52-59624CBA9B7E}" type="pres">
      <dgm:prSet presAssocID="{26F0A20C-89EB-4769-A860-06AF41D8CCC6}" presName="descendantText" presStyleLbl="alignAccFollowNode1" presStyleIdx="1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83CD1712-D6B7-4E28-A675-993FD110AB97}" type="presOf" srcId="{7979EBB3-724C-4598-AB9F-B964B020C666}" destId="{6F4C04B3-17C3-454B-94B6-9CE8FAC76053}" srcOrd="0" destOrd="1" presId="urn:microsoft.com/office/officeart/2005/8/layout/vList5"/>
    <dgm:cxn modelId="{0E9F1E38-8DED-4EAF-A429-540C0E626C5C}" type="presOf" srcId="{7A929F3F-4D16-45F6-8EFF-DAEEDE4BAB99}" destId="{6F4C04B3-17C3-454B-94B6-9CE8FAC76053}" srcOrd="0" destOrd="0" presId="urn:microsoft.com/office/officeart/2005/8/layout/vList5"/>
    <dgm:cxn modelId="{9B37330F-FD7F-47D8-BF89-ACFD3EE4BB1B}" srcId="{8AC16F93-4F8D-4399-812B-20E2B18607C9}" destId="{7979EBB3-724C-4598-AB9F-B964B020C666}" srcOrd="1" destOrd="0" parTransId="{E9644C3A-A5A8-403D-905C-1BB19430F653}" sibTransId="{5031F934-A73B-4D1F-A344-143BF584701B}"/>
    <dgm:cxn modelId="{AC9CD243-9BFE-470F-B3DC-0BB24DC889D9}" type="presOf" srcId="{26F0A20C-89EB-4769-A860-06AF41D8CCC6}" destId="{43A4CE77-8BC0-45B0-A288-CE47B753968F}" srcOrd="0" destOrd="0" presId="urn:microsoft.com/office/officeart/2005/8/layout/vList5"/>
    <dgm:cxn modelId="{DC0B1795-D414-43B6-8AB2-6BD396D1B339}" type="presOf" srcId="{13DB7790-1F0A-4758-A7C3-9953D1C02A43}" destId="{B8C1E2B2-FC13-407E-A836-E29E06488CE1}" srcOrd="0" destOrd="0" presId="urn:microsoft.com/office/officeart/2005/8/layout/vList5"/>
    <dgm:cxn modelId="{4EDC3A60-5EF8-49CC-AF15-32D40BA92F16}" srcId="{26F0A20C-89EB-4769-A860-06AF41D8CCC6}" destId="{20DF2D24-E9D7-499C-8A20-BAC224EC8246}" srcOrd="0" destOrd="0" parTransId="{7B567795-5668-4428-9B91-6028B8D6D72B}" sibTransId="{CA3BF813-497D-4D93-8AFD-ACA38EDCB9E8}"/>
    <dgm:cxn modelId="{195221AF-DC2A-4EAE-A347-AC1644AA8B2F}" type="presOf" srcId="{8AC16F93-4F8D-4399-812B-20E2B18607C9}" destId="{CC4F4B6A-3E65-4699-B041-B5A1A370076C}" srcOrd="0" destOrd="0" presId="urn:microsoft.com/office/officeart/2005/8/layout/vList5"/>
    <dgm:cxn modelId="{31D24ED2-0C97-4143-B075-E19CCE9A8469}" srcId="{13DB7790-1F0A-4758-A7C3-9953D1C02A43}" destId="{26F0A20C-89EB-4769-A860-06AF41D8CCC6}" srcOrd="1" destOrd="0" parTransId="{B6F60916-1137-44FE-B626-98C740065504}" sibTransId="{11D05DF6-10D8-4D00-B635-61488E2B01BF}"/>
    <dgm:cxn modelId="{93947BAD-BE14-4F0E-989E-0C018ED73532}" srcId="{8AC16F93-4F8D-4399-812B-20E2B18607C9}" destId="{7A929F3F-4D16-45F6-8EFF-DAEEDE4BAB99}" srcOrd="0" destOrd="0" parTransId="{2E9C1D8E-683F-46CF-B92F-D70B52D07518}" sibTransId="{E13FB82B-151F-4D2D-9063-533F11A8AB6F}"/>
    <dgm:cxn modelId="{DAA86468-D2D5-4B09-89A0-48DA4D5A0740}" type="presOf" srcId="{20DF2D24-E9D7-499C-8A20-BAC224EC8246}" destId="{936DABB4-B490-492D-8C52-59624CBA9B7E}" srcOrd="0" destOrd="0" presId="urn:microsoft.com/office/officeart/2005/8/layout/vList5"/>
    <dgm:cxn modelId="{A15520EA-2EC2-4681-9B36-0C06F9FE0C9D}" srcId="{13DB7790-1F0A-4758-A7C3-9953D1C02A43}" destId="{8AC16F93-4F8D-4399-812B-20E2B18607C9}" srcOrd="0" destOrd="0" parTransId="{60BD6BFF-DF30-4476-B06A-A7BF8769E57F}" sibTransId="{64A7E82C-9A8D-4339-AD8E-B13D4FAA1A4D}"/>
    <dgm:cxn modelId="{7B0CCEAF-2F56-4DAE-9A45-06B8A3022282}" type="presParOf" srcId="{B8C1E2B2-FC13-407E-A836-E29E06488CE1}" destId="{62B52842-BE31-45C5-957F-C1D77CE8819F}" srcOrd="0" destOrd="0" presId="urn:microsoft.com/office/officeart/2005/8/layout/vList5"/>
    <dgm:cxn modelId="{12259B6E-2F0E-438F-9886-7455EFBC75A9}" type="presParOf" srcId="{62B52842-BE31-45C5-957F-C1D77CE8819F}" destId="{CC4F4B6A-3E65-4699-B041-B5A1A370076C}" srcOrd="0" destOrd="0" presId="urn:microsoft.com/office/officeart/2005/8/layout/vList5"/>
    <dgm:cxn modelId="{14734E9C-78AC-4E1B-8639-D4F1BAD49ACE}" type="presParOf" srcId="{62B52842-BE31-45C5-957F-C1D77CE8819F}" destId="{6F4C04B3-17C3-454B-94B6-9CE8FAC76053}" srcOrd="1" destOrd="0" presId="urn:microsoft.com/office/officeart/2005/8/layout/vList5"/>
    <dgm:cxn modelId="{838F2144-E9D1-4722-839F-956E9D6D2894}" type="presParOf" srcId="{B8C1E2B2-FC13-407E-A836-E29E06488CE1}" destId="{778232DB-5052-4165-B31A-F0D5B9B03801}" srcOrd="1" destOrd="0" presId="urn:microsoft.com/office/officeart/2005/8/layout/vList5"/>
    <dgm:cxn modelId="{210E821B-CCDB-421F-9238-A84016E2FA82}" type="presParOf" srcId="{B8C1E2B2-FC13-407E-A836-E29E06488CE1}" destId="{6F6A3584-216B-4335-A34F-6AB8C6757221}" srcOrd="2" destOrd="0" presId="urn:microsoft.com/office/officeart/2005/8/layout/vList5"/>
    <dgm:cxn modelId="{93217F92-3000-418B-97BB-23488A5BADAA}" type="presParOf" srcId="{6F6A3584-216B-4335-A34F-6AB8C6757221}" destId="{43A4CE77-8BC0-45B0-A288-CE47B753968F}" srcOrd="0" destOrd="0" presId="urn:microsoft.com/office/officeart/2005/8/layout/vList5"/>
    <dgm:cxn modelId="{4683D4BB-D496-4F8D-9C7E-7F4D3775BE39}" type="presParOf" srcId="{6F6A3584-216B-4335-A34F-6AB8C6757221}" destId="{936DABB4-B490-492D-8C52-59624CBA9B7E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BD0E823-FE9A-467F-A581-541DD483F457}" type="doc">
      <dgm:prSet loTypeId="urn:microsoft.com/office/officeart/2005/8/layout/radial6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pPr latinLnBrk="1"/>
          <a:endParaRPr lang="ko-KR" altLang="en-US"/>
        </a:p>
      </dgm:t>
    </dgm:pt>
    <dgm:pt modelId="{2D479D45-B8D7-46A8-93AC-E8788F58C5CE}">
      <dgm:prSet phldrT="[텍스트]" custT="1"/>
      <dgm:spPr/>
      <dgm:t>
        <a:bodyPr/>
        <a:lstStyle/>
        <a:p>
          <a:pPr latinLnBrk="1"/>
          <a:r>
            <a:rPr lang="ko-KR" altLang="en-US" sz="16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</a:t>
          </a:r>
          <a:endParaRPr lang="en-US" altLang="ko-KR" sz="16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atinLnBrk="1"/>
          <a:r>
            <a:rPr lang="ko-KR" altLang="en-US" sz="24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안전</a:t>
          </a:r>
          <a:endParaRPr lang="ko-KR" altLang="en-US" sz="24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2B672C0C-8A53-4F9D-AA99-31CE3F7B4771}" type="parTrans" cxnId="{87F9659B-D7E9-438B-9DE9-8DEB6820140C}">
      <dgm:prSet/>
      <dgm:spPr/>
      <dgm:t>
        <a:bodyPr/>
        <a:lstStyle/>
        <a:p>
          <a:pPr latinLnBrk="1"/>
          <a:endParaRPr lang="ko-KR" altLang="en-US"/>
        </a:p>
      </dgm:t>
    </dgm:pt>
    <dgm:pt modelId="{92FF5B09-3AD4-42B9-B8EE-B4494AF911B3}" type="sibTrans" cxnId="{87F9659B-D7E9-438B-9DE9-8DEB6820140C}">
      <dgm:prSet/>
      <dgm:spPr/>
      <dgm:t>
        <a:bodyPr/>
        <a:lstStyle/>
        <a:p>
          <a:pPr latinLnBrk="1"/>
          <a:endParaRPr lang="ko-KR" altLang="en-US"/>
        </a:p>
      </dgm:t>
    </dgm:pt>
    <dgm:pt modelId="{4AC8744E-E418-4408-B03A-7051E41497D5}">
      <dgm:prSet phldrT="[텍스트]" custT="1"/>
      <dgm:spPr/>
      <dgm:t>
        <a:bodyPr/>
        <a:lstStyle/>
        <a:p>
          <a:pPr latinLnBrk="1"/>
          <a:r>
            <a:rPr lang="en-US" altLang="ko-KR" sz="16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ISU</a:t>
          </a:r>
        </a:p>
        <a:p>
          <a:pPr latinLnBrk="1"/>
          <a:r>
            <a:rPr lang="ko-KR" altLang="en-US" sz="24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흥행</a:t>
          </a:r>
          <a:endParaRPr lang="ko-KR" altLang="en-US" sz="24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58B35737-4AE5-432A-A4A6-E792119524B8}" type="parTrans" cxnId="{8EC2E1D1-4D6E-4F53-8EC8-EE1F2AE107C1}">
      <dgm:prSet/>
      <dgm:spPr/>
      <dgm:t>
        <a:bodyPr/>
        <a:lstStyle/>
        <a:p>
          <a:pPr latinLnBrk="1"/>
          <a:endParaRPr lang="ko-KR" altLang="en-US"/>
        </a:p>
      </dgm:t>
    </dgm:pt>
    <dgm:pt modelId="{0D9DEDC4-6DE0-4ED8-AA93-58F952E5F529}" type="sibTrans" cxnId="{8EC2E1D1-4D6E-4F53-8EC8-EE1F2AE107C1}">
      <dgm:prSet/>
      <dgm:spPr/>
      <dgm:t>
        <a:bodyPr/>
        <a:lstStyle/>
        <a:p>
          <a:pPr latinLnBrk="1"/>
          <a:endParaRPr lang="ko-KR" altLang="en-US"/>
        </a:p>
      </dgm:t>
    </dgm:pt>
    <dgm:pt modelId="{E2426FE0-9983-49EB-9061-C9F2581FFC9E}">
      <dgm:prSet phldrT="[텍스트]" custT="1"/>
      <dgm:spPr/>
      <dgm:t>
        <a:bodyPr/>
        <a:lstStyle/>
        <a:p>
          <a:pPr latinLnBrk="1"/>
          <a:r>
            <a:rPr lang="ko-KR" altLang="en-US" sz="16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관객</a:t>
          </a:r>
          <a:endParaRPr lang="en-US" altLang="ko-KR" sz="16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atinLnBrk="1"/>
          <a:r>
            <a:rPr lang="ko-KR" altLang="en-US" sz="240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관람</a:t>
          </a:r>
          <a:endParaRPr lang="ko-KR" altLang="en-US" sz="24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gm:t>
    </dgm:pt>
    <dgm:pt modelId="{B76C5125-58CE-4FB1-B368-DBF07ACDA2A4}" type="parTrans" cxnId="{A25F282A-C294-4215-92BB-8020B06C27C7}">
      <dgm:prSet/>
      <dgm:spPr/>
      <dgm:t>
        <a:bodyPr/>
        <a:lstStyle/>
        <a:p>
          <a:pPr latinLnBrk="1"/>
          <a:endParaRPr lang="ko-KR" altLang="en-US"/>
        </a:p>
      </dgm:t>
    </dgm:pt>
    <dgm:pt modelId="{4248FADC-0DEF-42B2-8D6B-A11D0D038293}" type="sibTrans" cxnId="{A25F282A-C294-4215-92BB-8020B06C27C7}">
      <dgm:prSet/>
      <dgm:spPr/>
      <dgm:t>
        <a:bodyPr/>
        <a:lstStyle/>
        <a:p>
          <a:pPr latinLnBrk="1"/>
          <a:endParaRPr lang="ko-KR" altLang="en-US"/>
        </a:p>
      </dgm:t>
    </dgm:pt>
    <dgm:pt modelId="{9D6338D1-BE43-4B7D-8251-46251C39BEEC}">
      <dgm:prSet phldrT="[텍스트]" custT="1"/>
      <dgm:spPr>
        <a:solidFill>
          <a:schemeClr val="accent1">
            <a:hueOff val="0"/>
            <a:satOff val="0"/>
            <a:lumOff val="0"/>
          </a:schemeClr>
        </a:solidFill>
      </dgm:spPr>
      <dgm:t>
        <a:bodyPr/>
        <a:lstStyle/>
        <a:p>
          <a:pPr latinLnBrk="1"/>
          <a:r>
            <a:rPr lang="ko-KR" altLang="en-US" sz="4800" b="0" dirty="0" smtClean="0">
              <a:solidFill>
                <a:schemeClr val="bg1"/>
              </a:solidFill>
              <a:latin typeface="타이포_크레파스 M" panose="02020503020101020101" pitchFamily="18" charset="-127"/>
              <a:ea typeface="타이포_크레파스 M" panose="02020503020101020101" pitchFamily="18" charset="-127"/>
            </a:rPr>
            <a:t>상생</a:t>
          </a:r>
          <a:endParaRPr lang="ko-KR" altLang="en-US" sz="4800" b="0" dirty="0">
            <a:solidFill>
              <a:schemeClr val="bg1"/>
            </a:solidFill>
            <a:latin typeface="타이포_크레파스 M" panose="02020503020101020101" pitchFamily="18" charset="-127"/>
            <a:ea typeface="타이포_크레파스 M" panose="02020503020101020101" pitchFamily="18" charset="-127"/>
          </a:endParaRPr>
        </a:p>
      </dgm:t>
    </dgm:pt>
    <dgm:pt modelId="{5A93EC59-E52B-4652-BD95-D7B7E233909D}" type="sibTrans" cxnId="{ABB1B848-2125-4B6C-87D1-9F70295849F0}">
      <dgm:prSet/>
      <dgm:spPr/>
      <dgm:t>
        <a:bodyPr/>
        <a:lstStyle/>
        <a:p>
          <a:pPr latinLnBrk="1"/>
          <a:endParaRPr lang="ko-KR" altLang="en-US"/>
        </a:p>
      </dgm:t>
    </dgm:pt>
    <dgm:pt modelId="{E641A596-0457-4385-AF4D-F0CE7527E449}" type="parTrans" cxnId="{ABB1B848-2125-4B6C-87D1-9F70295849F0}">
      <dgm:prSet/>
      <dgm:spPr/>
      <dgm:t>
        <a:bodyPr/>
        <a:lstStyle/>
        <a:p>
          <a:pPr latinLnBrk="1"/>
          <a:endParaRPr lang="ko-KR" altLang="en-US"/>
        </a:p>
      </dgm:t>
    </dgm:pt>
    <dgm:pt modelId="{ACB4A3E2-A016-4840-9E52-4258A412C615}" type="pres">
      <dgm:prSet presAssocID="{ABD0E823-FE9A-467F-A581-541DD483F457}" presName="Name0" presStyleCnt="0">
        <dgm:presLayoutVars>
          <dgm:chMax val="1"/>
          <dgm:dir/>
          <dgm:animLvl val="ctr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11AA1D81-6C0C-433D-98E9-DA440DF3E9C6}" type="pres">
      <dgm:prSet presAssocID="{9D6338D1-BE43-4B7D-8251-46251C39BEEC}" presName="centerShape" presStyleLbl="node0" presStyleIdx="0" presStyleCnt="1"/>
      <dgm:spPr/>
      <dgm:t>
        <a:bodyPr/>
        <a:lstStyle/>
        <a:p>
          <a:pPr latinLnBrk="1"/>
          <a:endParaRPr lang="ko-KR" altLang="en-US"/>
        </a:p>
      </dgm:t>
    </dgm:pt>
    <dgm:pt modelId="{96735B29-BC87-4839-B59C-FDD568F25176}" type="pres">
      <dgm:prSet presAssocID="{2D479D45-B8D7-46A8-93AC-E8788F58C5CE}" presName="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D254D40-F3C2-41C7-AA5A-56098FDAFC94}" type="pres">
      <dgm:prSet presAssocID="{2D479D45-B8D7-46A8-93AC-E8788F58C5CE}" presName="dummy" presStyleCnt="0"/>
      <dgm:spPr/>
    </dgm:pt>
    <dgm:pt modelId="{6A375CF2-AC73-4DAF-839E-D29AF36405B8}" type="pres">
      <dgm:prSet presAssocID="{92FF5B09-3AD4-42B9-B8EE-B4494AF911B3}" presName="sibTrans" presStyleLbl="sibTrans2D1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A8C8DE91-A34D-4EB7-B4C5-F14DED35AA49}" type="pres">
      <dgm:prSet presAssocID="{4AC8744E-E418-4408-B03A-7051E41497D5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61E9C14-CF9A-44D7-9A64-9D2A7F2ED346}" type="pres">
      <dgm:prSet presAssocID="{4AC8744E-E418-4408-B03A-7051E41497D5}" presName="dummy" presStyleCnt="0"/>
      <dgm:spPr/>
    </dgm:pt>
    <dgm:pt modelId="{D2147A4A-5829-4ACE-A34B-962FA54382BA}" type="pres">
      <dgm:prSet presAssocID="{0D9DEDC4-6DE0-4ED8-AA93-58F952E5F529}" presName="sibTrans" presStyleLbl="sibTrans2D1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9B4ECFC4-72C4-4273-A675-55FF692C37D8}" type="pres">
      <dgm:prSet presAssocID="{E2426FE0-9983-49EB-9061-C9F2581FFC9E}" presName="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43230EFD-4E06-40F5-AD98-07B862090A60}" type="pres">
      <dgm:prSet presAssocID="{E2426FE0-9983-49EB-9061-C9F2581FFC9E}" presName="dummy" presStyleCnt="0"/>
      <dgm:spPr/>
    </dgm:pt>
    <dgm:pt modelId="{7C760CCE-9C09-4FE4-A11B-E097F81A1344}" type="pres">
      <dgm:prSet presAssocID="{4248FADC-0DEF-42B2-8D6B-A11D0D038293}" presName="sibTrans" presStyleLbl="sibTrans2D1" presStyleIdx="2" presStyleCnt="3"/>
      <dgm:spPr/>
      <dgm:t>
        <a:bodyPr/>
        <a:lstStyle/>
        <a:p>
          <a:pPr latinLnBrk="1"/>
          <a:endParaRPr lang="ko-KR" altLang="en-US"/>
        </a:p>
      </dgm:t>
    </dgm:pt>
  </dgm:ptLst>
  <dgm:cxnLst>
    <dgm:cxn modelId="{A25F282A-C294-4215-92BB-8020B06C27C7}" srcId="{9D6338D1-BE43-4B7D-8251-46251C39BEEC}" destId="{E2426FE0-9983-49EB-9061-C9F2581FFC9E}" srcOrd="2" destOrd="0" parTransId="{B76C5125-58CE-4FB1-B368-DBF07ACDA2A4}" sibTransId="{4248FADC-0DEF-42B2-8D6B-A11D0D038293}"/>
    <dgm:cxn modelId="{F2255C5F-DD24-4DE1-90A2-607A67C97D1F}" type="presOf" srcId="{92FF5B09-3AD4-42B9-B8EE-B4494AF911B3}" destId="{6A375CF2-AC73-4DAF-839E-D29AF36405B8}" srcOrd="0" destOrd="0" presId="urn:microsoft.com/office/officeart/2005/8/layout/radial6"/>
    <dgm:cxn modelId="{ABB1B848-2125-4B6C-87D1-9F70295849F0}" srcId="{ABD0E823-FE9A-467F-A581-541DD483F457}" destId="{9D6338D1-BE43-4B7D-8251-46251C39BEEC}" srcOrd="0" destOrd="0" parTransId="{E641A596-0457-4385-AF4D-F0CE7527E449}" sibTransId="{5A93EC59-E52B-4652-BD95-D7B7E233909D}"/>
    <dgm:cxn modelId="{FA091A69-AC79-4F71-9B5D-79FD6108060C}" type="presOf" srcId="{2D479D45-B8D7-46A8-93AC-E8788F58C5CE}" destId="{96735B29-BC87-4839-B59C-FDD568F25176}" srcOrd="0" destOrd="0" presId="urn:microsoft.com/office/officeart/2005/8/layout/radial6"/>
    <dgm:cxn modelId="{F8619374-5596-4D7B-A5E9-E3276E1667B2}" type="presOf" srcId="{0D9DEDC4-6DE0-4ED8-AA93-58F952E5F529}" destId="{D2147A4A-5829-4ACE-A34B-962FA54382BA}" srcOrd="0" destOrd="0" presId="urn:microsoft.com/office/officeart/2005/8/layout/radial6"/>
    <dgm:cxn modelId="{63A6EF7A-5197-4B74-9288-D54187E642AE}" type="presOf" srcId="{9D6338D1-BE43-4B7D-8251-46251C39BEEC}" destId="{11AA1D81-6C0C-433D-98E9-DA440DF3E9C6}" srcOrd="0" destOrd="0" presId="urn:microsoft.com/office/officeart/2005/8/layout/radial6"/>
    <dgm:cxn modelId="{8B6C028B-90FA-46EE-9E34-F012D0A7ED33}" type="presOf" srcId="{4AC8744E-E418-4408-B03A-7051E41497D5}" destId="{A8C8DE91-A34D-4EB7-B4C5-F14DED35AA49}" srcOrd="0" destOrd="0" presId="urn:microsoft.com/office/officeart/2005/8/layout/radial6"/>
    <dgm:cxn modelId="{B087902E-7779-4EB1-BC91-A5FE031C3F6E}" type="presOf" srcId="{ABD0E823-FE9A-467F-A581-541DD483F457}" destId="{ACB4A3E2-A016-4840-9E52-4258A412C615}" srcOrd="0" destOrd="0" presId="urn:microsoft.com/office/officeart/2005/8/layout/radial6"/>
    <dgm:cxn modelId="{5DE394EF-3A47-4B2D-B24F-757BC2390085}" type="presOf" srcId="{E2426FE0-9983-49EB-9061-C9F2581FFC9E}" destId="{9B4ECFC4-72C4-4273-A675-55FF692C37D8}" srcOrd="0" destOrd="0" presId="urn:microsoft.com/office/officeart/2005/8/layout/radial6"/>
    <dgm:cxn modelId="{8EC2E1D1-4D6E-4F53-8EC8-EE1F2AE107C1}" srcId="{9D6338D1-BE43-4B7D-8251-46251C39BEEC}" destId="{4AC8744E-E418-4408-B03A-7051E41497D5}" srcOrd="1" destOrd="0" parTransId="{58B35737-4AE5-432A-A4A6-E792119524B8}" sibTransId="{0D9DEDC4-6DE0-4ED8-AA93-58F952E5F529}"/>
    <dgm:cxn modelId="{1AC2A5AA-4D2B-4DE0-809A-A17D50BC71E9}" type="presOf" srcId="{4248FADC-0DEF-42B2-8D6B-A11D0D038293}" destId="{7C760CCE-9C09-4FE4-A11B-E097F81A1344}" srcOrd="0" destOrd="0" presId="urn:microsoft.com/office/officeart/2005/8/layout/radial6"/>
    <dgm:cxn modelId="{87F9659B-D7E9-438B-9DE9-8DEB6820140C}" srcId="{9D6338D1-BE43-4B7D-8251-46251C39BEEC}" destId="{2D479D45-B8D7-46A8-93AC-E8788F58C5CE}" srcOrd="0" destOrd="0" parTransId="{2B672C0C-8A53-4F9D-AA99-31CE3F7B4771}" sibTransId="{92FF5B09-3AD4-42B9-B8EE-B4494AF911B3}"/>
    <dgm:cxn modelId="{8CDC3933-069C-47B7-AD42-3EAFAECF4479}" type="presParOf" srcId="{ACB4A3E2-A016-4840-9E52-4258A412C615}" destId="{11AA1D81-6C0C-433D-98E9-DA440DF3E9C6}" srcOrd="0" destOrd="0" presId="urn:microsoft.com/office/officeart/2005/8/layout/radial6"/>
    <dgm:cxn modelId="{9E58C094-9D4C-4604-A24C-E7F9CA14C717}" type="presParOf" srcId="{ACB4A3E2-A016-4840-9E52-4258A412C615}" destId="{96735B29-BC87-4839-B59C-FDD568F25176}" srcOrd="1" destOrd="0" presId="urn:microsoft.com/office/officeart/2005/8/layout/radial6"/>
    <dgm:cxn modelId="{C22BE30B-5DD8-435F-98E4-CAD5305CB5C6}" type="presParOf" srcId="{ACB4A3E2-A016-4840-9E52-4258A412C615}" destId="{3D254D40-F3C2-41C7-AA5A-56098FDAFC94}" srcOrd="2" destOrd="0" presId="urn:microsoft.com/office/officeart/2005/8/layout/radial6"/>
    <dgm:cxn modelId="{F56AFDB2-1C7B-4837-BA66-D92B6E0B94AF}" type="presParOf" srcId="{ACB4A3E2-A016-4840-9E52-4258A412C615}" destId="{6A375CF2-AC73-4DAF-839E-D29AF36405B8}" srcOrd="3" destOrd="0" presId="urn:microsoft.com/office/officeart/2005/8/layout/radial6"/>
    <dgm:cxn modelId="{8346E8EA-D5E5-4B6F-A153-B56157F6A941}" type="presParOf" srcId="{ACB4A3E2-A016-4840-9E52-4258A412C615}" destId="{A8C8DE91-A34D-4EB7-B4C5-F14DED35AA49}" srcOrd="4" destOrd="0" presId="urn:microsoft.com/office/officeart/2005/8/layout/radial6"/>
    <dgm:cxn modelId="{9ABA4463-CDD0-4AD7-A97A-20682246E70E}" type="presParOf" srcId="{ACB4A3E2-A016-4840-9E52-4258A412C615}" destId="{A61E9C14-CF9A-44D7-9A64-9D2A7F2ED346}" srcOrd="5" destOrd="0" presId="urn:microsoft.com/office/officeart/2005/8/layout/radial6"/>
    <dgm:cxn modelId="{4A005699-7E1F-41AC-A3F0-AE6015BC3E71}" type="presParOf" srcId="{ACB4A3E2-A016-4840-9E52-4258A412C615}" destId="{D2147A4A-5829-4ACE-A34B-962FA54382BA}" srcOrd="6" destOrd="0" presId="urn:microsoft.com/office/officeart/2005/8/layout/radial6"/>
    <dgm:cxn modelId="{984C4016-E4AC-46CB-85C6-EF90A85BC39B}" type="presParOf" srcId="{ACB4A3E2-A016-4840-9E52-4258A412C615}" destId="{9B4ECFC4-72C4-4273-A675-55FF692C37D8}" srcOrd="7" destOrd="0" presId="urn:microsoft.com/office/officeart/2005/8/layout/radial6"/>
    <dgm:cxn modelId="{C8BEFADD-D40E-4E76-A265-19CC0ED7519E}" type="presParOf" srcId="{ACB4A3E2-A016-4840-9E52-4258A412C615}" destId="{43230EFD-4E06-40F5-AD98-07B862090A60}" srcOrd="8" destOrd="0" presId="urn:microsoft.com/office/officeart/2005/8/layout/radial6"/>
    <dgm:cxn modelId="{44E1F078-DA8E-4B46-8C4C-6DF42BFE1964}" type="presParOf" srcId="{ACB4A3E2-A016-4840-9E52-4258A412C615}" destId="{7C760CCE-9C09-4FE4-A11B-E097F81A1344}" srcOrd="9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0D6BF2-9E3E-4036-9370-319DEE65CA46}">
      <dsp:nvSpPr>
        <dsp:cNvPr id="0" name=""/>
        <dsp:cNvSpPr/>
      </dsp:nvSpPr>
      <dsp:spPr>
        <a:xfrm>
          <a:off x="468001" y="0"/>
          <a:ext cx="5304013" cy="4320480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762FF8-DBC4-4792-AC33-38AE348933C1}">
      <dsp:nvSpPr>
        <dsp:cNvPr id="0" name=""/>
        <dsp:cNvSpPr/>
      </dsp:nvSpPr>
      <dsp:spPr>
        <a:xfrm>
          <a:off x="0" y="1296144"/>
          <a:ext cx="1872004" cy="1728192"/>
        </a:xfrm>
        <a:prstGeom prst="roundRect">
          <a:avLst/>
        </a:prstGeom>
        <a:solidFill>
          <a:schemeClr val="accent2">
            <a:lumMod val="40000"/>
            <a:lumOff val="60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 부상</a:t>
          </a:r>
          <a:endParaRPr lang="ko-KR" altLang="en-US" sz="28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84363" y="1380507"/>
        <a:ext cx="1703278" cy="1559466"/>
      </dsp:txXfrm>
    </dsp:sp>
    <dsp:sp modelId="{1F6DE347-746C-4A7A-9585-0F05B8D48F45}">
      <dsp:nvSpPr>
        <dsp:cNvPr id="0" name=""/>
        <dsp:cNvSpPr/>
      </dsp:nvSpPr>
      <dsp:spPr>
        <a:xfrm>
          <a:off x="2184005" y="1296144"/>
          <a:ext cx="1872004" cy="1728192"/>
        </a:xfrm>
        <a:prstGeom prst="roundRect">
          <a:avLst/>
        </a:prstGeom>
        <a:solidFill>
          <a:schemeClr val="accent2">
            <a:shade val="80000"/>
            <a:hueOff val="-17936"/>
            <a:satOff val="-2012"/>
            <a:lumOff val="1284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경기 </a:t>
          </a:r>
          <a:r>
            <a:rPr lang="ko-KR" altLang="en-US" sz="28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중단</a:t>
          </a:r>
          <a:endParaRPr lang="en-US" altLang="ko-KR" sz="2800" kern="12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 기권</a:t>
          </a:r>
          <a:endParaRPr lang="ko-KR" altLang="en-US" sz="28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2268368" y="1380507"/>
        <a:ext cx="1703278" cy="1559466"/>
      </dsp:txXfrm>
    </dsp:sp>
    <dsp:sp modelId="{BCF9C730-FB19-481C-B99B-1E088274BDF0}">
      <dsp:nvSpPr>
        <dsp:cNvPr id="0" name=""/>
        <dsp:cNvSpPr/>
      </dsp:nvSpPr>
      <dsp:spPr>
        <a:xfrm>
          <a:off x="4368011" y="1296144"/>
          <a:ext cx="1872004" cy="1728192"/>
        </a:xfrm>
        <a:prstGeom prst="roundRect">
          <a:avLst/>
        </a:prstGeom>
        <a:solidFill>
          <a:schemeClr val="accent2">
            <a:lumMod val="7500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0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경기운영차질</a:t>
          </a:r>
          <a:endParaRPr lang="en-US" altLang="ko-KR" sz="2000" kern="12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4452374" y="1380507"/>
        <a:ext cx="1703278" cy="15594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F4C04B3-17C3-454B-94B6-9CE8FAC76053}">
      <dsp:nvSpPr>
        <dsp:cNvPr id="0" name=""/>
        <dsp:cNvSpPr/>
      </dsp:nvSpPr>
      <dsp:spPr>
        <a:xfrm rot="5400000">
          <a:off x="3352323" y="-959475"/>
          <a:ext cx="1585912" cy="39014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000" kern="12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의료진 </a:t>
          </a:r>
          <a:r>
            <a:rPr lang="ko-KR" altLang="en-US" sz="2400" kern="12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투입 시간 지연</a:t>
          </a:r>
          <a:endParaRPr lang="ko-KR" altLang="en-US" sz="2000" kern="1200" dirty="0">
            <a:solidFill>
              <a:schemeClr val="tx1"/>
            </a:solidFill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  <a:p>
          <a:pPr marL="228600" lvl="1" indent="-228600" algn="l" defTabSz="10668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400" kern="12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미국 팀 의료진</a:t>
          </a:r>
          <a:r>
            <a:rPr lang="ko-KR" altLang="en-US" sz="2000" kern="12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이 치료</a:t>
          </a:r>
          <a:endParaRPr lang="ko-KR" altLang="en-US" sz="2000" kern="1200" dirty="0"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</dsp:txBody>
      <dsp:txXfrm rot="-5400000">
        <a:off x="2194559" y="275707"/>
        <a:ext cx="3824022" cy="1431076"/>
      </dsp:txXfrm>
    </dsp:sp>
    <dsp:sp modelId="{CC4F4B6A-3E65-4699-B041-B5A1A370076C}">
      <dsp:nvSpPr>
        <dsp:cNvPr id="0" name=""/>
        <dsp:cNvSpPr/>
      </dsp:nvSpPr>
      <dsp:spPr>
        <a:xfrm>
          <a:off x="0" y="49"/>
          <a:ext cx="2194560" cy="19823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36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Host</a:t>
          </a:r>
          <a:endParaRPr lang="ko-KR" altLang="en-US" sz="36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96772" y="96821"/>
        <a:ext cx="2001016" cy="1788846"/>
      </dsp:txXfrm>
    </dsp:sp>
    <dsp:sp modelId="{936DABB4-B490-492D-8C52-59624CBA9B7E}">
      <dsp:nvSpPr>
        <dsp:cNvPr id="0" name=""/>
        <dsp:cNvSpPr/>
      </dsp:nvSpPr>
      <dsp:spPr>
        <a:xfrm rot="5400000">
          <a:off x="3352323" y="1122035"/>
          <a:ext cx="1585912" cy="3901440"/>
        </a:xfrm>
        <a:prstGeom prst="round2Same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106680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ko-KR" altLang="en-US" sz="2400" kern="1200" dirty="0" smtClean="0">
              <a:latin typeface="한컴 윤고딕 230" panose="02020603020101020101" pitchFamily="18" charset="-127"/>
              <a:ea typeface="한컴 윤고딕 230" panose="02020603020101020101" pitchFamily="18" charset="-127"/>
            </a:rPr>
            <a:t>부상 선수 </a:t>
          </a:r>
          <a:r>
            <a:rPr lang="ko-KR" altLang="en-US" sz="2800" kern="1200" dirty="0" smtClean="0">
              <a:solidFill>
                <a:schemeClr val="accent1">
                  <a:lumMod val="75000"/>
                </a:schemeClr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rPr>
            <a:t>출전 강행</a:t>
          </a:r>
          <a:endParaRPr lang="ko-KR" altLang="en-US" sz="2800" kern="1200" dirty="0">
            <a:solidFill>
              <a:schemeClr val="accent1">
                <a:lumMod val="75000"/>
              </a:schemeClr>
            </a:solidFill>
            <a:latin typeface="한컴 윤고딕 230" panose="02020603020101020101" pitchFamily="18" charset="-127"/>
            <a:ea typeface="한컴 윤고딕 230" panose="02020603020101020101" pitchFamily="18" charset="-127"/>
          </a:endParaRPr>
        </a:p>
      </dsp:txBody>
      <dsp:txXfrm rot="-5400000">
        <a:off x="2194559" y="2357217"/>
        <a:ext cx="3824022" cy="1431076"/>
      </dsp:txXfrm>
    </dsp:sp>
    <dsp:sp modelId="{43A4CE77-8BC0-45B0-A288-CE47B753968F}">
      <dsp:nvSpPr>
        <dsp:cNvPr id="0" name=""/>
        <dsp:cNvSpPr/>
      </dsp:nvSpPr>
      <dsp:spPr>
        <a:xfrm>
          <a:off x="0" y="2081559"/>
          <a:ext cx="2194560" cy="198239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36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Athlete</a:t>
          </a:r>
        </a:p>
      </dsp:txBody>
      <dsp:txXfrm>
        <a:off x="96772" y="2178331"/>
        <a:ext cx="2001016" cy="178884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C760CCE-9C09-4FE4-A11B-E097F81A1344}">
      <dsp:nvSpPr>
        <dsp:cNvPr id="0" name=""/>
        <dsp:cNvSpPr/>
      </dsp:nvSpPr>
      <dsp:spPr>
        <a:xfrm>
          <a:off x="1327980" y="591357"/>
          <a:ext cx="3941344" cy="3941344"/>
        </a:xfrm>
        <a:prstGeom prst="blockArc">
          <a:avLst>
            <a:gd name="adj1" fmla="val 9000000"/>
            <a:gd name="adj2" fmla="val 16200000"/>
            <a:gd name="adj3" fmla="val 4638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2147A4A-5829-4ACE-A34B-962FA54382BA}">
      <dsp:nvSpPr>
        <dsp:cNvPr id="0" name=""/>
        <dsp:cNvSpPr/>
      </dsp:nvSpPr>
      <dsp:spPr>
        <a:xfrm>
          <a:off x="1327980" y="591357"/>
          <a:ext cx="3941344" cy="3941344"/>
        </a:xfrm>
        <a:prstGeom prst="blockArc">
          <a:avLst>
            <a:gd name="adj1" fmla="val 1800000"/>
            <a:gd name="adj2" fmla="val 9000000"/>
            <a:gd name="adj3" fmla="val 4638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A375CF2-AC73-4DAF-839E-D29AF36405B8}">
      <dsp:nvSpPr>
        <dsp:cNvPr id="0" name=""/>
        <dsp:cNvSpPr/>
      </dsp:nvSpPr>
      <dsp:spPr>
        <a:xfrm>
          <a:off x="1327980" y="591357"/>
          <a:ext cx="3941344" cy="3941344"/>
        </a:xfrm>
        <a:prstGeom prst="blockArc">
          <a:avLst>
            <a:gd name="adj1" fmla="val 16200000"/>
            <a:gd name="adj2" fmla="val 1800000"/>
            <a:gd name="adj3" fmla="val 4638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AA1D81-6C0C-433D-98E9-DA440DF3E9C6}">
      <dsp:nvSpPr>
        <dsp:cNvPr id="0" name=""/>
        <dsp:cNvSpPr/>
      </dsp:nvSpPr>
      <dsp:spPr>
        <a:xfrm>
          <a:off x="2391845" y="1655222"/>
          <a:ext cx="1813614" cy="1813614"/>
        </a:xfrm>
        <a:prstGeom prst="ellipse">
          <a:avLst/>
        </a:prstGeom>
        <a:solidFill>
          <a:schemeClr val="accent1">
            <a:hueOff val="0"/>
            <a:satOff val="0"/>
            <a:lum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2133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4800" b="0" kern="1200" dirty="0" smtClean="0">
              <a:solidFill>
                <a:schemeClr val="bg1"/>
              </a:solidFill>
              <a:latin typeface="타이포_크레파스 M" panose="02020503020101020101" pitchFamily="18" charset="-127"/>
              <a:ea typeface="타이포_크레파스 M" panose="02020503020101020101" pitchFamily="18" charset="-127"/>
            </a:rPr>
            <a:t>상생</a:t>
          </a:r>
          <a:endParaRPr lang="ko-KR" altLang="en-US" sz="4800" b="0" kern="1200" dirty="0">
            <a:solidFill>
              <a:schemeClr val="bg1"/>
            </a:solidFill>
            <a:latin typeface="타이포_크레파스 M" panose="02020503020101020101" pitchFamily="18" charset="-127"/>
            <a:ea typeface="타이포_크레파스 M" panose="02020503020101020101" pitchFamily="18" charset="-127"/>
          </a:endParaRPr>
        </a:p>
      </dsp:txBody>
      <dsp:txXfrm>
        <a:off x="2657443" y="1920820"/>
        <a:ext cx="1282418" cy="1282418"/>
      </dsp:txXfrm>
    </dsp:sp>
    <dsp:sp modelId="{96735B29-BC87-4839-B59C-FDD568F25176}">
      <dsp:nvSpPr>
        <dsp:cNvPr id="0" name=""/>
        <dsp:cNvSpPr/>
      </dsp:nvSpPr>
      <dsp:spPr>
        <a:xfrm>
          <a:off x="2663887" y="2295"/>
          <a:ext cx="1269530" cy="126953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선수</a:t>
          </a:r>
          <a:endParaRPr lang="en-US" altLang="ko-KR" sz="1600" kern="12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안전</a:t>
          </a:r>
          <a:endParaRPr lang="ko-KR" altLang="en-US" sz="24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2849805" y="188213"/>
        <a:ext cx="897694" cy="897694"/>
      </dsp:txXfrm>
    </dsp:sp>
    <dsp:sp modelId="{A8C8DE91-A34D-4EB7-B4C5-F14DED35AA49}">
      <dsp:nvSpPr>
        <dsp:cNvPr id="0" name=""/>
        <dsp:cNvSpPr/>
      </dsp:nvSpPr>
      <dsp:spPr>
        <a:xfrm>
          <a:off x="4330959" y="2889748"/>
          <a:ext cx="1269530" cy="126953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ISU</a:t>
          </a:r>
        </a:p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흥행</a:t>
          </a:r>
          <a:endParaRPr lang="ko-KR" altLang="en-US" sz="24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4516877" y="3075666"/>
        <a:ext cx="897694" cy="897694"/>
      </dsp:txXfrm>
    </dsp:sp>
    <dsp:sp modelId="{9B4ECFC4-72C4-4273-A675-55FF692C37D8}">
      <dsp:nvSpPr>
        <dsp:cNvPr id="0" name=""/>
        <dsp:cNvSpPr/>
      </dsp:nvSpPr>
      <dsp:spPr>
        <a:xfrm>
          <a:off x="996815" y="2889748"/>
          <a:ext cx="1269530" cy="1269530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관객</a:t>
          </a:r>
          <a:endParaRPr lang="en-US" altLang="ko-KR" sz="1600" kern="1200" dirty="0" smtClean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smtClean="0">
              <a:latin typeface="한컴 윤고딕 240" panose="02020603020101020101" pitchFamily="18" charset="-127"/>
              <a:ea typeface="한컴 윤고딕 240" panose="02020603020101020101" pitchFamily="18" charset="-127"/>
            </a:rPr>
            <a:t>관람</a:t>
          </a:r>
          <a:endParaRPr lang="ko-KR" altLang="en-US" sz="2400" kern="1200" dirty="0">
            <a:latin typeface="한컴 윤고딕 240" panose="02020603020101020101" pitchFamily="18" charset="-127"/>
            <a:ea typeface="한컴 윤고딕 240" panose="02020603020101020101" pitchFamily="18" charset="-127"/>
          </a:endParaRPr>
        </a:p>
      </dsp:txBody>
      <dsp:txXfrm>
        <a:off x="1182733" y="3075666"/>
        <a:ext cx="897694" cy="8976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jpeg>
</file>

<file path=ppt/media/image2.png>
</file>

<file path=ppt/media/image3.png>
</file>

<file path=ppt/media/image4.png>
</file>

<file path=ppt/media/image5.gif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30BE59-B71A-4DB2-A8C0-3D0EE02A1E65}" type="datetimeFigureOut">
              <a:rPr lang="ko-KR" altLang="en-US" smtClean="0"/>
              <a:t>2015-10-17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9331D3-A90D-475B-A4FC-CC1456099C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08073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5804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56924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chart" Target="../charts/chart1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microsoft.com/office/2007/relationships/hdphoto" Target="../media/hdphoto3.wdp"/><Relationship Id="rId5" Type="http://schemas.openxmlformats.org/officeDocument/2006/relationships/image" Target="../media/image9.jpe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8887" y="4342373"/>
            <a:ext cx="9135113" cy="1000399"/>
          </a:xfrm>
          <a:solidFill>
            <a:schemeClr val="bg1"/>
          </a:solidFill>
        </p:spPr>
        <p:txBody>
          <a:bodyPr/>
          <a:lstStyle/>
          <a:p>
            <a:r>
              <a:rPr lang="ko-KR" altLang="en-US" sz="4800" dirty="0" smtClean="0">
                <a:solidFill>
                  <a:schemeClr val="accent4">
                    <a:lumMod val="75000"/>
                  </a:schemeClr>
                </a:solidFill>
                <a:latin typeface="한컴 솔잎 B" panose="02020603020101020101" pitchFamily="18" charset="-127"/>
                <a:ea typeface="한컴 솔잎 B" panose="02020603020101020101" pitchFamily="18" charset="-127"/>
                <a:cs typeface="Aharoni" panose="02010803020104030203" pitchFamily="2" charset="-79"/>
              </a:rPr>
              <a:t>선수 안전</a:t>
            </a:r>
            <a:r>
              <a:rPr lang="ko-KR" altLang="en-US" dirty="0" smtClean="0">
                <a:solidFill>
                  <a:schemeClr val="tx2">
                    <a:lumMod val="75000"/>
                  </a:schemeClr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  <a:cs typeface="Aharoni" panose="02010803020104030203" pitchFamily="2" charset="-79"/>
              </a:rPr>
              <a:t>에 대한 관리 규정 발안</a:t>
            </a:r>
            <a:endParaRPr lang="ko-KR" altLang="en-US" dirty="0">
              <a:solidFill>
                <a:schemeClr val="tx2">
                  <a:lumMod val="75000"/>
                </a:schemeClr>
              </a:solidFill>
              <a:latin typeface="한컴 윤고딕 250" panose="02020603020101020101" pitchFamily="18" charset="-127"/>
              <a:ea typeface="한컴 윤고딕 250" panose="02020603020101020101" pitchFamily="18" charset="-127"/>
              <a:cs typeface="Aharoni" panose="02010803020104030203" pitchFamily="2" charset="-79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 contras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6879" y="404664"/>
            <a:ext cx="3816424" cy="381642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726" y="2308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cxnSp>
        <p:nvCxnSpPr>
          <p:cNvPr id="9" name="직선 연결선 8"/>
          <p:cNvCxnSpPr/>
          <p:nvPr/>
        </p:nvCxnSpPr>
        <p:spPr>
          <a:xfrm>
            <a:off x="0" y="4169862"/>
            <a:ext cx="6012160" cy="0"/>
          </a:xfrm>
          <a:prstGeom prst="line">
            <a:avLst/>
          </a:prstGeom>
          <a:ln w="63500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3131840" y="5504313"/>
            <a:ext cx="6012160" cy="0"/>
          </a:xfrm>
          <a:prstGeom prst="line">
            <a:avLst/>
          </a:prstGeom>
          <a:ln w="63500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855468" y="5641195"/>
            <a:ext cx="4288532" cy="461665"/>
          </a:xfrm>
          <a:prstGeom prst="rect">
            <a:avLst/>
          </a:prstGeom>
          <a:solidFill>
            <a:schemeClr val="accent1">
              <a:lumMod val="40000"/>
              <a:lumOff val="60000"/>
              <a:alpha val="8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1515655 </a:t>
            </a:r>
            <a:r>
              <a:rPr lang="ko-KR" altLang="en-US" sz="2400" dirty="0" err="1" smtClean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컴퓨터과학부</a:t>
            </a:r>
            <a:r>
              <a:rPr lang="ko-KR" altLang="en-US" sz="2400" dirty="0" smtClean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임소희</a:t>
            </a:r>
            <a:endParaRPr lang="ko-KR" altLang="en-US" sz="24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842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1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1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20000">
                                          <p:val>
                                            <p:fltVal val="0"/>
                                          </p:val>
                                        </p:tav>
                                        <p:tav tm="2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3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3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40000">
                                          <p:val>
                                            <p:strVal val="-ppt_w"/>
                                          </p:val>
                                        </p:tav>
                                        <p:tav tm="45000">
                                          <p:val>
                                            <p:strVal val="-0.92*ppt_w"/>
                                          </p:val>
                                        </p:tav>
                                        <p:tav tm="50000">
                                          <p:val>
                                            <p:strVal val="-0.71*ppt_w"/>
                                          </p:val>
                                        </p:tav>
                                        <p:tav tm="55000">
                                          <p:val>
                                            <p:strVal val="-0.38*ppt_w"/>
                                          </p:val>
                                        </p:tav>
                                        <p:tav tm="60000">
                                          <p:val>
                                            <p:fltVal val="0"/>
                                          </p:val>
                                        </p:tav>
                                        <p:tav tm="6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7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7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80000">
                                          <p:val>
                                            <p:strVal val="ppt_w"/>
                                          </p:val>
                                        </p:tav>
                                        <p:tav tm="85000">
                                          <p:val>
                                            <p:strVal val="0.92*ppt_w"/>
                                          </p:val>
                                        </p:tav>
                                        <p:tav tm="90000">
                                          <p:val>
                                            <p:strVal val="0.71*ppt_w"/>
                                          </p:val>
                                        </p:tav>
                                        <p:tav tm="95000">
                                          <p:val>
                                            <p:strVal val="0.38*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2" name="TextBox 11"/>
          <p:cNvSpPr txBox="1"/>
          <p:nvPr/>
        </p:nvSpPr>
        <p:spPr>
          <a:xfrm>
            <a:off x="2546695" y="530352"/>
            <a:ext cx="61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Blip>
                <a:blip r:embed="rId3"/>
              </a:buBlip>
            </a:pPr>
            <a:r>
              <a:rPr lang="ko-KR" altLang="en-US" sz="5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 </a:t>
            </a:r>
            <a:r>
              <a:rPr lang="en-US" altLang="ko-KR" sz="5400" dirty="0" smtClean="0">
                <a:latin typeface="한컴 솔잎 B" panose="02020603020101020101" pitchFamily="18" charset="-127"/>
                <a:ea typeface="한컴 솔잎 B" panose="02020603020101020101" pitchFamily="18" charset="-127"/>
              </a:rPr>
              <a:t>Solution</a:t>
            </a:r>
            <a:endParaRPr lang="ko-KR" altLang="en-US" sz="5400" dirty="0"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203848" y="530352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054346" y="1412776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2546694" y="1969516"/>
            <a:ext cx="634578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주최 측</a:t>
            </a:r>
            <a:r>
              <a:rPr lang="ko-KR" altLang="en-US" sz="4000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 </a:t>
            </a:r>
            <a:r>
              <a:rPr lang="ko-KR" altLang="en-US" sz="44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의료진 </a:t>
            </a:r>
            <a:r>
              <a:rPr lang="ko-KR" altLang="en-US" sz="4400" b="1" dirty="0" smtClean="0">
                <a:solidFill>
                  <a:srgbClr val="C00000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항시 대기</a:t>
            </a:r>
            <a:endParaRPr lang="en-US" altLang="ko-KR" sz="4400" b="1" dirty="0" smtClean="0">
              <a:solidFill>
                <a:srgbClr val="C00000"/>
              </a:solidFill>
              <a:latin typeface="한컴 쿨재즈 B" panose="02020603020101020101" pitchFamily="18" charset="-127"/>
              <a:ea typeface="한컴 쿨재즈 B" panose="02020603020101020101" pitchFamily="18" charset="-127"/>
            </a:endParaRPr>
          </a:p>
          <a:p>
            <a:endParaRPr lang="en-US" altLang="ko-KR" sz="2800" b="1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나라 </a:t>
            </a:r>
            <a:r>
              <a:rPr lang="ko-KR" altLang="en-US" sz="28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별</a:t>
            </a:r>
            <a:r>
              <a:rPr lang="ko-KR" altLang="en-US" sz="2800" dirty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 </a:t>
            </a:r>
            <a:r>
              <a:rPr lang="ko-KR" altLang="en-US" sz="4400" b="1" dirty="0">
                <a:solidFill>
                  <a:srgbClr val="C00000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팀 닥터 준비 </a:t>
            </a:r>
            <a:r>
              <a:rPr lang="ko-KR" altLang="en-US" sz="4400" b="1" dirty="0" smtClean="0">
                <a:solidFill>
                  <a:srgbClr val="C00000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의무화</a:t>
            </a:r>
            <a:endParaRPr lang="en-US" altLang="ko-KR" sz="4400" b="1" dirty="0" smtClean="0">
              <a:solidFill>
                <a:srgbClr val="C00000"/>
              </a:solidFill>
              <a:latin typeface="한컴 쿨재즈 B" panose="02020603020101020101" pitchFamily="18" charset="-127"/>
              <a:ea typeface="한컴 쿨재즈 B" panose="02020603020101020101" pitchFamily="18" charset="-127"/>
            </a:endParaRPr>
          </a:p>
          <a:p>
            <a:endParaRPr lang="en-US" altLang="ko-KR" sz="4400" b="1" dirty="0">
              <a:latin typeface="한컴 쿨재즈 B" panose="02020603020101020101" pitchFamily="18" charset="-127"/>
              <a:ea typeface="한컴 쿨재즈 B" panose="02020603020101020101" pitchFamily="18" charset="-127"/>
            </a:endParaRPr>
          </a:p>
          <a:p>
            <a:r>
              <a:rPr lang="en-US" altLang="ko-KR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28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부상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 </a:t>
            </a:r>
            <a:r>
              <a:rPr lang="ko-KR" altLang="en-US" sz="36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출전 </a:t>
            </a:r>
            <a:r>
              <a:rPr lang="ko-KR" altLang="en-US" sz="3600" b="1" dirty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자제 권고 및 </a:t>
            </a:r>
            <a:r>
              <a:rPr lang="ko-KR" altLang="en-US" sz="36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제재 </a:t>
            </a:r>
            <a:r>
              <a:rPr lang="en-US" altLang="ko-KR" sz="36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(</a:t>
            </a:r>
            <a:r>
              <a:rPr lang="ko-KR" altLang="en-US" sz="3600" b="1" dirty="0" smtClean="0">
                <a:solidFill>
                  <a:srgbClr val="C00000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강제</a:t>
            </a:r>
            <a:r>
              <a:rPr lang="en-US" altLang="ko-KR" sz="36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324417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2" name="TextBox 11"/>
          <p:cNvSpPr txBox="1"/>
          <p:nvPr/>
        </p:nvSpPr>
        <p:spPr>
          <a:xfrm>
            <a:off x="2546695" y="530352"/>
            <a:ext cx="61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Blip>
                <a:blip r:embed="rId3"/>
              </a:buBlip>
            </a:pPr>
            <a:r>
              <a:rPr lang="ko-KR" altLang="en-US" sz="5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 </a:t>
            </a:r>
            <a:r>
              <a:rPr lang="en-US" altLang="ko-KR" sz="4800" dirty="0" smtClean="0">
                <a:latin typeface="한컴 솔잎 B" panose="02020603020101020101" pitchFamily="18" charset="-127"/>
                <a:ea typeface="한컴 솔잎 B" panose="02020603020101020101" pitchFamily="18" charset="-127"/>
              </a:rPr>
              <a:t>Ticket Power</a:t>
            </a:r>
            <a:endParaRPr lang="ko-KR" altLang="en-US" sz="4800" dirty="0"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graphicFrame>
        <p:nvGraphicFramePr>
          <p:cNvPr id="2" name="차트 1"/>
          <p:cNvGraphicFramePr/>
          <p:nvPr>
            <p:extLst>
              <p:ext uri="{D42A27DB-BD31-4B8C-83A1-F6EECF244321}">
                <p14:modId xmlns:p14="http://schemas.microsoft.com/office/powerpoint/2010/main" val="1243775826"/>
              </p:ext>
            </p:extLst>
          </p:nvPr>
        </p:nvGraphicFramePr>
        <p:xfrm>
          <a:off x="2411760" y="1844824"/>
          <a:ext cx="6498394" cy="44463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18" name="직선 연결선 17"/>
          <p:cNvCxnSpPr/>
          <p:nvPr/>
        </p:nvCxnSpPr>
        <p:spPr>
          <a:xfrm>
            <a:off x="3203848" y="530352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054346" y="1412776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그림 1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250335" y="1"/>
            <a:ext cx="2894974" cy="2474298"/>
          </a:xfrm>
          <a:prstGeom prst="ellipse">
            <a:avLst/>
          </a:prstGeom>
        </p:spPr>
      </p:pic>
      <p:sp>
        <p:nvSpPr>
          <p:cNvPr id="3" name="사각형 설명선 2"/>
          <p:cNvSpPr/>
          <p:nvPr/>
        </p:nvSpPr>
        <p:spPr>
          <a:xfrm>
            <a:off x="5611575" y="4005064"/>
            <a:ext cx="2736304" cy="720079"/>
          </a:xfrm>
          <a:prstGeom prst="wedgeRectCallou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잠정 은퇴 후 약 </a:t>
            </a:r>
            <a:r>
              <a:rPr lang="en-US" altLang="ko-KR" b="1" dirty="0" smtClean="0">
                <a:solidFill>
                  <a:schemeClr val="accent6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75%</a:t>
            </a:r>
            <a:r>
              <a:rPr lang="en-US" altLang="ko-KR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감소</a:t>
            </a:r>
            <a:endParaRPr lang="en-US" altLang="ko-KR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22" name="사각형 설명선 21"/>
          <p:cNvSpPr/>
          <p:nvPr/>
        </p:nvSpPr>
        <p:spPr>
          <a:xfrm>
            <a:off x="6401678" y="2332469"/>
            <a:ext cx="2592288" cy="467590"/>
          </a:xfrm>
          <a:prstGeom prst="wedgeRectCallout">
            <a:avLst/>
          </a:prstGeom>
          <a:solidFill>
            <a:schemeClr val="bg1"/>
          </a:solidFill>
          <a:ln w="19050"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복귀 후</a:t>
            </a:r>
            <a:r>
              <a:rPr lang="en-US" altLang="ko-KR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약 </a:t>
            </a:r>
            <a:r>
              <a:rPr lang="en-US" altLang="ko-KR" b="1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300%</a:t>
            </a:r>
            <a:r>
              <a:rPr lang="en-US" altLang="ko-KR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증가</a:t>
            </a:r>
            <a:endParaRPr lang="en-US" altLang="ko-KR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2054346" y="0"/>
            <a:ext cx="7089654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en-US" sz="36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ko-KR" altLang="en-US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771800" y="4581128"/>
            <a:ext cx="5760640" cy="132343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smtClean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사고로 인한 선수 부재 예방</a:t>
            </a:r>
            <a:endParaRPr lang="en-US" altLang="ko-KR" sz="3200" dirty="0" smtClean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  <a:p>
            <a:pPr algn="ctr"/>
            <a:r>
              <a:rPr lang="ko-KR" altLang="en-US" sz="4800" b="1" dirty="0" smtClean="0">
                <a:solidFill>
                  <a:schemeClr val="bg1">
                    <a:lumMod val="75000"/>
                  </a:schemeClr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사후 관리 매뉴얼</a:t>
            </a:r>
            <a:r>
              <a:rPr lang="ko-KR" altLang="en-US" sz="4800" dirty="0" smtClean="0">
                <a:solidFill>
                  <a:schemeClr val="bg1"/>
                </a:solidFill>
                <a:latin typeface="한컴 윤고딕 230" panose="02020603020101020101" pitchFamily="18" charset="-127"/>
                <a:ea typeface="한컴 윤고딕 230" panose="02020603020101020101" pitchFamily="18" charset="-127"/>
              </a:rPr>
              <a:t> </a:t>
            </a:r>
            <a:endParaRPr lang="en-US" altLang="ko-KR" sz="4800" dirty="0" smtClean="0">
              <a:solidFill>
                <a:schemeClr val="bg1"/>
              </a:solidFill>
              <a:latin typeface="한컴 윤고딕 230" panose="02020603020101020101" pitchFamily="18" charset="-127"/>
              <a:ea typeface="한컴 윤고딕 230" panose="0202060302010102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771800" y="891460"/>
            <a:ext cx="5519811" cy="324036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스타 </a:t>
            </a:r>
            <a:r>
              <a:rPr lang="ko-KR" altLang="en-US" sz="36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</a:t>
            </a:r>
            <a:r>
              <a:rPr lang="ko-KR" altLang="en-US" sz="36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의 출전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ko-KR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▼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en-US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티켓 판매 </a:t>
            </a:r>
            <a:r>
              <a:rPr lang="ko-KR" altLang="en-US" sz="36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급</a:t>
            </a:r>
            <a:r>
              <a:rPr lang="ko-KR" altLang="en-US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증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ko-KR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▼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en-US" altLang="ko-KR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ISU </a:t>
            </a:r>
            <a:r>
              <a:rPr lang="ko-KR" altLang="en-US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손익분기점 </a:t>
            </a:r>
            <a:r>
              <a:rPr lang="ko-KR" altLang="en-US" sz="36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초</a:t>
            </a:r>
            <a:r>
              <a:rPr lang="ko-KR" altLang="en-US" sz="3600" dirty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과</a:t>
            </a:r>
            <a:endParaRPr lang="en-US" altLang="ko-KR" sz="3600" dirty="0">
              <a:solidFill>
                <a:srgbClr val="00B05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0969008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100000" y="100000"/>
                                      <p:to x="250000" y="250000"/>
                                    </p:animScale>
                                    <p:animMotion origin="layout" path="M 0.0000 0.0000 C 0.03802 0.0 0.1441 0.02341 0.1826 0.0915 C 0.22118 0.15964 0.24705 0.31256 0.2318 0.4083 C 0.21649 0.50394 0.20747 0.57948 0.0908 0.6661 C -0.02552 0.75279 -0.37517 0.88508 -0.4674 0.9289" pathEditMode="relative" ptsTypes="">
                                      <p:cBhvr>
                                        <p:cTn id="7" dur="1000" ac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2" grpId="0" animBg="1"/>
      <p:bldP spid="6" grpId="1" animBg="1"/>
      <p:bldP spid="7" grpId="0" animBg="1"/>
      <p:bldP spid="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2" name="TextBox 11"/>
          <p:cNvSpPr txBox="1"/>
          <p:nvPr/>
        </p:nvSpPr>
        <p:spPr>
          <a:xfrm>
            <a:off x="2546695" y="530352"/>
            <a:ext cx="61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Blip>
                <a:blip r:embed="rId3"/>
              </a:buBlip>
            </a:pPr>
            <a:r>
              <a:rPr lang="ko-KR" altLang="en-US" sz="5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 </a:t>
            </a:r>
            <a:r>
              <a:rPr lang="en-US" altLang="ko-KR" sz="5400" dirty="0" smtClean="0">
                <a:latin typeface="한컴 솔잎 B" panose="02020603020101020101" pitchFamily="18" charset="-127"/>
                <a:ea typeface="한컴 솔잎 B" panose="02020603020101020101" pitchFamily="18" charset="-127"/>
              </a:rPr>
              <a:t>Effect</a:t>
            </a:r>
            <a:endParaRPr lang="ko-KR" altLang="en-US" sz="5400" dirty="0"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3203848" y="530352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2054346" y="1412776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2699148441"/>
              </p:ext>
            </p:extLst>
          </p:nvPr>
        </p:nvGraphicFramePr>
        <p:xfrm>
          <a:off x="2312922" y="1649582"/>
          <a:ext cx="6597305" cy="47890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671190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">
                                            <p:graphicEl>
                                              <a:dgm id="{11AA1D81-6C0C-433D-98E9-DA440DF3E9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">
                                            <p:graphicEl>
                                              <a:dgm id="{11AA1D81-6C0C-433D-98E9-DA440DF3E9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">
                                            <p:graphicEl>
                                              <a:dgm id="{11AA1D81-6C0C-433D-98E9-DA440DF3E9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">
                                            <p:graphicEl>
                                              <a:dgm id="{11AA1D81-6C0C-433D-98E9-DA440DF3E9C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5">
                                            <p:graphicEl>
                                              <a:dgm id="{96735B29-BC87-4839-B59C-FDD568F251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graphicEl>
                                              <a:dgm id="{96735B29-BC87-4839-B59C-FDD568F251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5">
                                            <p:graphicEl>
                                              <a:dgm id="{96735B29-BC87-4839-B59C-FDD568F251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5">
                                            <p:graphicEl>
                                              <a:dgm id="{96735B29-BC87-4839-B59C-FDD568F2517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5">
                                            <p:graphicEl>
                                              <a:dgm id="{6A375CF2-AC73-4DAF-839E-D29AF3640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5">
                                            <p:graphicEl>
                                              <a:dgm id="{6A375CF2-AC73-4DAF-839E-D29AF3640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5">
                                            <p:graphicEl>
                                              <a:dgm id="{6A375CF2-AC73-4DAF-839E-D29AF3640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5">
                                            <p:graphicEl>
                                              <a:dgm id="{6A375CF2-AC73-4DAF-839E-D29AF36405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5">
                                            <p:graphicEl>
                                              <a:dgm id="{A8C8DE91-A34D-4EB7-B4C5-F14DED35AA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5">
                                            <p:graphicEl>
                                              <a:dgm id="{A8C8DE91-A34D-4EB7-B4C5-F14DED35AA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5">
                                            <p:graphicEl>
                                              <a:dgm id="{A8C8DE91-A34D-4EB7-B4C5-F14DED35AA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5">
                                            <p:graphicEl>
                                              <a:dgm id="{A8C8DE91-A34D-4EB7-B4C5-F14DED35AA49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500" fill="hold"/>
                                        <p:tgtEl>
                                          <p:spTgt spid="5">
                                            <p:graphicEl>
                                              <a:dgm id="{D2147A4A-5829-4ACE-A34B-962FA5438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27" dur="500" fill="hold"/>
                                        <p:tgtEl>
                                          <p:spTgt spid="5">
                                            <p:graphicEl>
                                              <a:dgm id="{D2147A4A-5829-4ACE-A34B-962FA5438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28" dur="500" fill="hold"/>
                                        <p:tgtEl>
                                          <p:spTgt spid="5">
                                            <p:graphicEl>
                                              <a:dgm id="{D2147A4A-5829-4ACE-A34B-962FA5438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500" fill="hold"/>
                                        <p:tgtEl>
                                          <p:spTgt spid="5">
                                            <p:graphicEl>
                                              <a:dgm id="{D2147A4A-5829-4ACE-A34B-962FA54382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500" fill="hold"/>
                                        <p:tgtEl>
                                          <p:spTgt spid="5">
                                            <p:graphicEl>
                                              <a:dgm id="{9B4ECFC4-72C4-4273-A675-55FF692C37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graphicEl>
                                              <a:dgm id="{9B4ECFC4-72C4-4273-A675-55FF692C37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33" dur="500" fill="hold"/>
                                        <p:tgtEl>
                                          <p:spTgt spid="5">
                                            <p:graphicEl>
                                              <a:dgm id="{9B4ECFC4-72C4-4273-A675-55FF692C37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500" fill="hold"/>
                                        <p:tgtEl>
                                          <p:spTgt spid="5">
                                            <p:graphicEl>
                                              <a:dgm id="{9B4ECFC4-72C4-4273-A675-55FF692C37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500" fill="hold"/>
                                        <p:tgtEl>
                                          <p:spTgt spid="5">
                                            <p:graphicEl>
                                              <a:dgm id="{7C760CCE-9C09-4FE4-A11B-E097F81A1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animClr clrSpc="rgb" dir="cw">
                                      <p:cBhvr>
                                        <p:cTn id="37" dur="500" fill="hold"/>
                                        <p:tgtEl>
                                          <p:spTgt spid="5">
                                            <p:graphicEl>
                                              <a:dgm id="{7C760CCE-9C09-4FE4-A11B-E097F81A1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548DD4"/>
                                      </p:to>
                                    </p:animClr>
                                    <p:set>
                                      <p:cBhvr>
                                        <p:cTn id="38" dur="500" fill="hold"/>
                                        <p:tgtEl>
                                          <p:spTgt spid="5">
                                            <p:graphicEl>
                                              <a:dgm id="{7C760CCE-9C09-4FE4-A11B-E097F81A1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500" fill="hold"/>
                                        <p:tgtEl>
                                          <p:spTgt spid="5">
                                            <p:graphicEl>
                                              <a:dgm id="{7C760CCE-9C09-4FE4-A11B-E097F81A13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/>
        </p:bldSub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/>
          <p:nvPr/>
        </p:nvCxnSpPr>
        <p:spPr>
          <a:xfrm>
            <a:off x="0" y="1484784"/>
            <a:ext cx="6012160" cy="0"/>
          </a:xfrm>
          <a:prstGeom prst="line">
            <a:avLst/>
          </a:prstGeom>
          <a:ln w="63500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3" name="TextBox 2"/>
          <p:cNvSpPr txBox="1"/>
          <p:nvPr/>
        </p:nvSpPr>
        <p:spPr>
          <a:xfrm>
            <a:off x="1007604" y="1772816"/>
            <a:ext cx="738082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8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한컴 솔잎 B" panose="02020603020101020101" pitchFamily="18" charset="-127"/>
                <a:ea typeface="한컴 솔잎 B" panose="02020603020101020101" pitchFamily="18" charset="-127"/>
              </a:rPr>
              <a:t>Thank</a:t>
            </a:r>
          </a:p>
          <a:p>
            <a:pPr algn="ctr"/>
            <a:r>
              <a:rPr lang="en-US" altLang="ko-KR" sz="88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한컴 솔잎 B" panose="02020603020101020101" pitchFamily="18" charset="-127"/>
                <a:ea typeface="한컴 솔잎 B" panose="02020603020101020101" pitchFamily="18" charset="-127"/>
              </a:rPr>
              <a:t>YOU</a:t>
            </a:r>
            <a:endParaRPr lang="ko-KR" altLang="en-US" sz="88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131840" y="4797152"/>
            <a:ext cx="6012160" cy="0"/>
          </a:xfrm>
          <a:prstGeom prst="line">
            <a:avLst/>
          </a:prstGeom>
          <a:ln w="63500">
            <a:solidFill>
              <a:schemeClr val="bg1"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0782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3" name="TextBox 2"/>
          <p:cNvSpPr txBox="1"/>
          <p:nvPr/>
        </p:nvSpPr>
        <p:spPr>
          <a:xfrm>
            <a:off x="3191223" y="3405302"/>
            <a:ext cx="486062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 smtClean="0">
                <a:solidFill>
                  <a:srgbClr val="0070C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2018</a:t>
            </a:r>
            <a:r>
              <a:rPr lang="en-US" altLang="ko-KR" sz="40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4000" dirty="0" smtClean="0">
                <a:solidFill>
                  <a:srgbClr val="FFCC66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평창</a:t>
            </a:r>
            <a:r>
              <a:rPr lang="ko-KR" altLang="en-US" sz="4000" dirty="0" smtClean="0">
                <a:solidFill>
                  <a:srgbClr val="00B05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동계</a:t>
            </a:r>
            <a:r>
              <a:rPr lang="ko-KR" altLang="en-US" sz="4000" dirty="0" smtClean="0">
                <a:solidFill>
                  <a:srgbClr val="FF000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올림픽</a:t>
            </a:r>
            <a:endParaRPr lang="en-US" altLang="ko-KR" sz="4000" dirty="0" smtClean="0">
              <a:solidFill>
                <a:srgbClr val="FF000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5976" y="486612"/>
            <a:ext cx="2531120" cy="2531120"/>
          </a:xfrm>
          <a:prstGeom prst="rect">
            <a:avLst/>
          </a:prstGeom>
        </p:spPr>
      </p:pic>
      <p:sp>
        <p:nvSpPr>
          <p:cNvPr id="13" name="왼쪽 대괄호 12"/>
          <p:cNvSpPr/>
          <p:nvPr/>
        </p:nvSpPr>
        <p:spPr>
          <a:xfrm>
            <a:off x="2411760" y="4393745"/>
            <a:ext cx="720080" cy="2131599"/>
          </a:xfrm>
          <a:prstGeom prst="leftBracket">
            <a:avLst/>
          </a:prstGeom>
          <a:noFill/>
          <a:ln w="127000">
            <a:solidFill>
              <a:schemeClr val="tx1"/>
            </a:solidFill>
          </a:ln>
          <a:effectLst>
            <a:softEdge rad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오른쪽 대괄호 14"/>
          <p:cNvSpPr/>
          <p:nvPr/>
        </p:nvSpPr>
        <p:spPr>
          <a:xfrm>
            <a:off x="8172400" y="4410749"/>
            <a:ext cx="720080" cy="2131200"/>
          </a:xfrm>
          <a:prstGeom prst="rightBracket">
            <a:avLst/>
          </a:prstGeom>
          <a:ln w="1270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2921236" y="4566992"/>
            <a:ext cx="5400600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7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 보호</a:t>
            </a:r>
            <a:r>
              <a:rPr lang="en-US" altLang="ko-KR" sz="27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27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및 경기 운영 </a:t>
            </a:r>
            <a:r>
              <a:rPr lang="ko-KR" altLang="en-US" sz="27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효율성 </a:t>
            </a:r>
            <a:r>
              <a:rPr lang="ko-KR" altLang="en-US" sz="27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증대</a:t>
            </a:r>
            <a:endParaRPr lang="ko-KR" altLang="en-US" sz="27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en-US" altLang="ko-KR" sz="54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ISU </a:t>
            </a:r>
            <a:r>
              <a:rPr lang="en-US" altLang="ko-KR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Rule </a:t>
            </a:r>
            <a:r>
              <a:rPr lang="ko-KR" altLang="en-US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검토 및</a:t>
            </a:r>
            <a:r>
              <a:rPr lang="en-US" altLang="ko-KR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 </a:t>
            </a:r>
            <a:r>
              <a:rPr lang="ko-KR" altLang="en-US" sz="54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개정</a:t>
            </a:r>
            <a:r>
              <a:rPr lang="ko-KR" altLang="en-US" sz="5400" b="1" dirty="0" smtClean="0">
                <a:latin typeface="한컴 쿨재즈 B" panose="02020603020101020101" pitchFamily="18" charset="-127"/>
                <a:ea typeface="한컴 쿨재즈 B" panose="02020603020101020101" pitchFamily="18" charset="-127"/>
              </a:rPr>
              <a:t>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필요성</a:t>
            </a:r>
            <a:endParaRPr lang="ko-KR" altLang="en-US" sz="2800" dirty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336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직선 연결선 20"/>
          <p:cNvCxnSpPr/>
          <p:nvPr/>
        </p:nvCxnSpPr>
        <p:spPr>
          <a:xfrm>
            <a:off x="3203848" y="530352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/>
          <p:cNvCxnSpPr/>
          <p:nvPr/>
        </p:nvCxnSpPr>
        <p:spPr>
          <a:xfrm>
            <a:off x="2054346" y="1412776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546695" y="530352"/>
            <a:ext cx="61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Blip>
                <a:blip r:embed="rId2"/>
              </a:buBlip>
            </a:pPr>
            <a:r>
              <a:rPr lang="ko-KR" altLang="en-US" sz="5400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4400" dirty="0" smtClean="0">
                <a:latin typeface="한컴 솔잎 B" panose="02020603020101020101" pitchFamily="18" charset="-127"/>
                <a:ea typeface="한컴 솔잎 B" panose="02020603020101020101" pitchFamily="18" charset="-127"/>
              </a:rPr>
              <a:t>Why we Need</a:t>
            </a:r>
            <a:endParaRPr lang="ko-KR" altLang="en-US" sz="4400" dirty="0"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3979767337"/>
              </p:ext>
            </p:extLst>
          </p:nvPr>
        </p:nvGraphicFramePr>
        <p:xfrm>
          <a:off x="2483768" y="1789768"/>
          <a:ext cx="6240016" cy="4320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26" name="직사각형 25"/>
          <p:cNvSpPr/>
          <p:nvPr/>
        </p:nvSpPr>
        <p:spPr>
          <a:xfrm>
            <a:off x="2054346" y="0"/>
            <a:ext cx="7089654" cy="6858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11760" y="4271942"/>
            <a:ext cx="6480720" cy="1292662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6000" dirty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 안전</a:t>
            </a:r>
            <a:r>
              <a:rPr lang="ko-KR" altLang="en-US" sz="48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 관한 </a:t>
            </a:r>
            <a:r>
              <a:rPr lang="ko-KR" altLang="en-US" sz="4800" dirty="0" smtClean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규정</a:t>
            </a:r>
            <a:endParaRPr lang="ko-KR" altLang="en-US" sz="48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27" name="직사각형 26"/>
          <p:cNvSpPr/>
          <p:nvPr/>
        </p:nvSpPr>
        <p:spPr>
          <a:xfrm>
            <a:off x="2699792" y="764704"/>
            <a:ext cx="5688632" cy="279646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 부상 </a:t>
            </a:r>
            <a:r>
              <a:rPr lang="ko-KR" altLang="en-US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28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경기 운영 차질</a:t>
            </a:r>
            <a:endParaRPr lang="en-US" altLang="ko-KR" sz="32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사고에 대한 </a:t>
            </a:r>
            <a:r>
              <a:rPr lang="ko-KR" altLang="en-US" sz="6600" b="1" dirty="0" smtClean="0">
                <a:solidFill>
                  <a:srgbClr val="0070C0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대비 방안</a:t>
            </a:r>
            <a:r>
              <a:rPr lang="ko-KR" altLang="en-US" sz="6600" b="1" dirty="0" smtClean="0">
                <a:solidFill>
                  <a:srgbClr val="0070C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필요</a:t>
            </a:r>
            <a:endParaRPr lang="ko-KR" altLang="en-US" sz="28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178858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2">
                                            <p:graphicEl>
                                              <a:dgm id="{C60D6BF2-9E3E-4036-9370-319DEE65C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2">
                                            <p:graphicEl>
                                              <a:dgm id="{C60D6BF2-9E3E-4036-9370-319DEE65C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2">
                                            <p:graphicEl>
                                              <a:dgm id="{C60D6BF2-9E3E-4036-9370-319DEE65C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2">
                                            <p:graphicEl>
                                              <a:dgm id="{C60D6BF2-9E3E-4036-9370-319DEE65CA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500" fill="hold"/>
                                        <p:tgtEl>
                                          <p:spTgt spid="2">
                                            <p:graphicEl>
                                              <a:dgm id="{78762FF8-DBC4-4792-AC33-38AE34893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animClr clrSpc="rgb" dir="cw">
                                      <p:cBhvr>
                                        <p:cTn id="12" dur="500" fill="hold"/>
                                        <p:tgtEl>
                                          <p:spTgt spid="2">
                                            <p:graphicEl>
                                              <a:dgm id="{78762FF8-DBC4-4792-AC33-38AE34893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set>
                                      <p:cBhvr>
                                        <p:cTn id="13" dur="500" fill="hold"/>
                                        <p:tgtEl>
                                          <p:spTgt spid="2">
                                            <p:graphicEl>
                                              <a:dgm id="{78762FF8-DBC4-4792-AC33-38AE34893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500" fill="hold"/>
                                        <p:tgtEl>
                                          <p:spTgt spid="2">
                                            <p:graphicEl>
                                              <a:dgm id="{78762FF8-DBC4-4792-AC33-38AE348933C1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2">
                                            <p:graphicEl>
                                              <a:dgm id="{1F6DE347-746C-4A7A-9585-0F05B8D48F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animClr clrSpc="rgb" dir="cw">
                                      <p:cBhvr>
                                        <p:cTn id="17" dur="500" fill="hold"/>
                                        <p:tgtEl>
                                          <p:spTgt spid="2">
                                            <p:graphicEl>
                                              <a:dgm id="{1F6DE347-746C-4A7A-9585-0F05B8D48F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set>
                                      <p:cBhvr>
                                        <p:cTn id="18" dur="500" fill="hold"/>
                                        <p:tgtEl>
                                          <p:spTgt spid="2">
                                            <p:graphicEl>
                                              <a:dgm id="{1F6DE347-746C-4A7A-9585-0F05B8D48F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500" fill="hold"/>
                                        <p:tgtEl>
                                          <p:spTgt spid="2">
                                            <p:graphicEl>
                                              <a:dgm id="{1F6DE347-746C-4A7A-9585-0F05B8D48F45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9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500" fill="hold"/>
                                        <p:tgtEl>
                                          <p:spTgt spid="2">
                                            <p:graphicEl>
                                              <a:dgm id="{BCF9C730-FB19-481C-B99B-1E088274BD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animClr clrSpc="rgb" dir="cw">
                                      <p:cBhvr>
                                        <p:cTn id="22" dur="500" fill="hold"/>
                                        <p:tgtEl>
                                          <p:spTgt spid="2">
                                            <p:graphicEl>
                                              <a:dgm id="{BCF9C730-FB19-481C-B99B-1E088274BD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953734"/>
                                      </p:to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">
                                            <p:graphicEl>
                                              <a:dgm id="{BCF9C730-FB19-481C-B99B-1E088274BD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500" fill="hold"/>
                                        <p:tgtEl>
                                          <p:spTgt spid="2">
                                            <p:graphicEl>
                                              <a:dgm id="{BCF9C730-FB19-481C-B99B-1E088274BD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/>
        </p:bldSub>
      </p:bldGraphic>
      <p:bldP spid="26" grpId="0" animBg="1"/>
      <p:bldP spid="17" grpId="0" animBg="1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7744" y="404664"/>
            <a:ext cx="6643521" cy="3745815"/>
          </a:xfrm>
          <a:prstGeom prst="rect">
            <a:avLst/>
          </a:prstGeom>
        </p:spPr>
      </p:pic>
      <p:sp>
        <p:nvSpPr>
          <p:cNvPr id="10" name="부제목 9"/>
          <p:cNvSpPr>
            <a:spLocks noGrp="1"/>
          </p:cNvSpPr>
          <p:nvPr>
            <p:ph type="subTitle" idx="1"/>
          </p:nvPr>
        </p:nvSpPr>
        <p:spPr>
          <a:xfrm>
            <a:off x="2389104" y="524971"/>
            <a:ext cx="6400800" cy="1752600"/>
          </a:xfrm>
        </p:spPr>
        <p:txBody>
          <a:bodyPr/>
          <a:lstStyle/>
          <a:p>
            <a:r>
              <a:rPr lang="ko-KR" altLang="en-US" sz="4000" dirty="0" err="1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하뉴</a:t>
            </a:r>
            <a:r>
              <a:rPr lang="ko-KR" altLang="en-US" sz="40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4000" dirty="0" err="1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유즈루</a:t>
            </a:r>
            <a:endParaRPr lang="en-US" altLang="ko-KR" sz="4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4800" spc="-100" dirty="0" smtClean="0">
                <a:solidFill>
                  <a:schemeClr val="accent2"/>
                </a:solidFill>
                <a:effectLst/>
                <a:latin typeface="210 스톤에이지 R" panose="02020603020101020101" pitchFamily="18" charset="-127"/>
                <a:ea typeface="210 스톤에이지 R" panose="02020603020101020101" pitchFamily="18" charset="-127"/>
              </a:rPr>
              <a:t>졸도</a:t>
            </a:r>
            <a:r>
              <a:rPr lang="en-US" altLang="ko-KR" sz="4800" spc="-100" dirty="0">
                <a:solidFill>
                  <a:schemeClr val="accent2"/>
                </a:solidFill>
                <a:effectLst/>
                <a:latin typeface="210 스톤에이지 R" panose="02020603020101020101" pitchFamily="18" charset="-127"/>
                <a:ea typeface="210 스톤에이지 R" panose="02020603020101020101" pitchFamily="18" charset="-127"/>
              </a:rPr>
              <a:t> </a:t>
            </a:r>
            <a:r>
              <a:rPr lang="ko-KR" altLang="en-US" sz="4800" spc="-100" dirty="0" smtClean="0">
                <a:solidFill>
                  <a:schemeClr val="accent2"/>
                </a:solidFill>
                <a:effectLst/>
                <a:latin typeface="210 스톤에이지 R" panose="02020603020101020101" pitchFamily="18" charset="-127"/>
                <a:ea typeface="210 스톤에이지 R" panose="02020603020101020101" pitchFamily="18" charset="-127"/>
              </a:rPr>
              <a:t>출혈 타박상</a:t>
            </a:r>
            <a:endParaRPr lang="en-US" altLang="ko-KR" sz="4800" spc="-100" dirty="0" smtClean="0">
              <a:solidFill>
                <a:schemeClr val="accent2"/>
              </a:solidFill>
              <a:effectLst/>
              <a:latin typeface="210 스톤에이지 R" panose="02020603020101020101" pitchFamily="18" charset="-127"/>
              <a:ea typeface="210 스톤에이지 R" panose="02020603020101020101" pitchFamily="18" charset="-127"/>
            </a:endParaRPr>
          </a:p>
          <a:p>
            <a:r>
              <a:rPr lang="ko-KR" altLang="en-US" sz="4000" dirty="0" smtClean="0">
                <a:solidFill>
                  <a:schemeClr val="tx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얀 한</a:t>
            </a:r>
            <a:endParaRPr lang="en-US" altLang="ko-KR" sz="4000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ko-KR" altLang="en-US" sz="4800" spc="-150" dirty="0" smtClean="0">
                <a:solidFill>
                  <a:schemeClr val="accent2"/>
                </a:solidFill>
                <a:latin typeface="210 스톤에이지 R" panose="02020603020101020101" pitchFamily="18" charset="-127"/>
                <a:ea typeface="210 스톤에이지 R" panose="02020603020101020101" pitchFamily="18" charset="-127"/>
              </a:rPr>
              <a:t>탈진 타박상  </a:t>
            </a:r>
            <a:endParaRPr lang="ko-KR" altLang="en-US" sz="4800" spc="-150" dirty="0">
              <a:solidFill>
                <a:schemeClr val="accent2"/>
              </a:solidFill>
              <a:latin typeface="210 스톤에이지 R" panose="02020603020101020101" pitchFamily="18" charset="-127"/>
              <a:ea typeface="210 스톤에이지 R" panose="02020603020101020101" pitchFamily="18" charset="-127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339752" y="3684421"/>
            <a:ext cx="61926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600" spc="-150" dirty="0" smtClean="0">
                <a:solidFill>
                  <a:schemeClr val="tx2">
                    <a:lumMod val="75000"/>
                  </a:schemeClr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BUT</a:t>
            </a: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05658" y="5048403"/>
            <a:ext cx="6208751" cy="1200329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6600" spc="-150" dirty="0" smtClean="0">
                <a:solidFill>
                  <a:schemeClr val="bg1">
                    <a:lumMod val="9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의료진 </a:t>
            </a:r>
            <a:r>
              <a:rPr lang="en-US" altLang="ko-KR" sz="7200" spc="-150" dirty="0" smtClean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Where?</a:t>
            </a:r>
            <a:endParaRPr lang="ko-KR" altLang="en-US" sz="7200" spc="-15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054346" y="0"/>
            <a:ext cx="7089654" cy="6858000"/>
          </a:xfrm>
          <a:prstGeom prst="rect">
            <a:avLst/>
          </a:prstGeom>
          <a:solidFill>
            <a:schemeClr val="bg1">
              <a:alpha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dirty="0" smtClean="0">
                <a:solidFill>
                  <a:schemeClr val="bg1">
                    <a:lumMod val="50000"/>
                  </a:schemeClr>
                </a:solidFill>
                <a:latin typeface="Bookman Old Style" panose="02050604050505020204" pitchFamily="18" charset="0"/>
                <a:ea typeface="한컴 윤고딕 240" panose="02020603020101020101" pitchFamily="18" charset="-127"/>
              </a:rPr>
              <a:t>2014 Cup Of China Men Free skating Warm-up</a:t>
            </a:r>
            <a:r>
              <a:rPr lang="en-US" altLang="ko-KR" dirty="0" smtClean="0">
                <a:solidFill>
                  <a:schemeClr val="bg1">
                    <a:lumMod val="75000"/>
                  </a:schemeClr>
                </a:solidFill>
                <a:latin typeface="Bookman Old Style" panose="02050604050505020204" pitchFamily="18" charset="0"/>
                <a:ea typeface="한컴 윤고딕 240" panose="02020603020101020101" pitchFamily="18" charset="-127"/>
              </a:rPr>
              <a:t> 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Bookman Old Style" panose="02050604050505020204" pitchFamily="18" charset="0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3244170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0" presetClass="exit" presetSubtype="0" fill="hold" nodeType="withEffect">
                                  <p:stCondLst>
                                    <p:cond delay="83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allAtOnce" bldLvl="4"/>
      <p:bldP spid="13" grpId="0"/>
      <p:bldP spid="2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90" b="29220"/>
          <a:stretch/>
        </p:blipFill>
        <p:spPr>
          <a:xfrm>
            <a:off x="2939666" y="218209"/>
            <a:ext cx="5101878" cy="334295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71"/>
          <a:stretch/>
        </p:blipFill>
        <p:spPr>
          <a:xfrm>
            <a:off x="2948320" y="3740726"/>
            <a:ext cx="5084570" cy="2982409"/>
          </a:xfrm>
          <a:prstGeom prst="rect">
            <a:avLst/>
          </a:prstGeom>
        </p:spPr>
      </p:pic>
      <p:sp>
        <p:nvSpPr>
          <p:cNvPr id="14" name="모서리가 둥근 직사각형 13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148064" y="2486488"/>
            <a:ext cx="2664512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기권 </a:t>
            </a:r>
            <a:r>
              <a:rPr lang="en-US" altLang="ko-KR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</a:t>
            </a:r>
            <a:r>
              <a:rPr lang="ko-KR" altLang="en-US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후유증</a:t>
            </a:r>
            <a:endParaRPr lang="ko-KR" altLang="en-US" sz="3200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277020" y="5733256"/>
            <a:ext cx="2664512" cy="584775"/>
          </a:xfrm>
          <a:prstGeom prst="rect">
            <a:avLst/>
          </a:prstGeom>
          <a:solidFill>
            <a:srgbClr val="C00000"/>
          </a:solidFill>
        </p:spPr>
        <p:txBody>
          <a:bodyPr wrap="none" rtlCol="0">
            <a:spAutoFit/>
          </a:bodyPr>
          <a:lstStyle/>
          <a:p>
            <a:r>
              <a:rPr lang="ko-KR" altLang="en-US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부진 </a:t>
            </a:r>
            <a:r>
              <a:rPr lang="en-US" altLang="ko-KR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&amp; </a:t>
            </a:r>
            <a:r>
              <a:rPr lang="ko-KR" altLang="en-US" sz="3200" dirty="0" smtClean="0">
                <a:solidFill>
                  <a:schemeClr val="bg1"/>
                </a:solidFill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후유증</a:t>
            </a:r>
            <a:endParaRPr lang="ko-KR" altLang="en-US" sz="3200" dirty="0">
              <a:solidFill>
                <a:schemeClr val="bg1"/>
              </a:solidFill>
              <a:latin typeface="한컴 윤고딕 250" panose="02020603020101020101" pitchFamily="18" charset="-127"/>
              <a:ea typeface="한컴 윤고딕 250" panose="0202060302010102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054346" y="0"/>
            <a:ext cx="708965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800" dirty="0" smtClean="0">
                <a:solidFill>
                  <a:schemeClr val="bg1">
                    <a:lumMod val="50000"/>
                  </a:schemeClr>
                </a:solidFill>
                <a:latin typeface="Bookman Old Style" panose="02050604050505020204" pitchFamily="18" charset="0"/>
              </a:rPr>
              <a:t>After competition</a:t>
            </a:r>
            <a:endParaRPr lang="ko-KR" altLang="en-US" sz="2800" dirty="0">
              <a:solidFill>
                <a:schemeClr val="bg1">
                  <a:lumMod val="50000"/>
                </a:schemeClr>
              </a:solidFill>
              <a:latin typeface="Bookman Old Style" panose="02050604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6510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0.7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0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890" b="29220"/>
          <a:stretch/>
        </p:blipFill>
        <p:spPr>
          <a:xfrm>
            <a:off x="2939666" y="218209"/>
            <a:ext cx="5101878" cy="3342959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971"/>
          <a:stretch/>
        </p:blipFill>
        <p:spPr>
          <a:xfrm>
            <a:off x="2948320" y="3740726"/>
            <a:ext cx="5084570" cy="2982409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2054346" y="548680"/>
            <a:ext cx="7089654" cy="576064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 smtClean="0">
                <a:solidFill>
                  <a:srgbClr val="00206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의료진 투입 지연</a:t>
            </a:r>
            <a:endParaRPr lang="en-US" altLang="ko-KR" sz="2800" dirty="0" smtClean="0">
              <a:solidFill>
                <a:srgbClr val="00206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ko-KR" altLang="en-US" sz="2800" dirty="0" smtClean="0">
                <a:solidFill>
                  <a:srgbClr val="00206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선수들의 경기 강행</a:t>
            </a:r>
            <a:endParaRPr lang="en-US" altLang="ko-KR" sz="2800" dirty="0" smtClean="0">
              <a:solidFill>
                <a:srgbClr val="002060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en-US" altLang="ko-KR" sz="2400" b="1" dirty="0" smtClean="0">
                <a:solidFill>
                  <a:srgbClr val="00206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</a:t>
            </a:r>
          </a:p>
          <a:p>
            <a:pPr algn="ctr"/>
            <a:r>
              <a:rPr lang="en-US" altLang="ko-KR" sz="2400" b="1" dirty="0" smtClean="0">
                <a:solidFill>
                  <a:srgbClr val="00206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</a:t>
            </a:r>
          </a:p>
          <a:p>
            <a:pPr algn="ctr"/>
            <a:r>
              <a:rPr lang="en-US" altLang="ko-KR" sz="2400" b="1" dirty="0" smtClean="0">
                <a:solidFill>
                  <a:srgbClr val="002060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.</a:t>
            </a:r>
            <a:endParaRPr lang="en-US" altLang="ko-KR" sz="2400" b="1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2400" b="1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2800" b="1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 smtClean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endParaRPr lang="en-US" altLang="ko-KR" sz="1000" dirty="0">
              <a:solidFill>
                <a:schemeClr val="tx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solidFill>
                <a:srgbClr val="0070C0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915112" y="3658977"/>
            <a:ext cx="3465200" cy="2062103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4400" spc="-15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 안전 보장</a:t>
            </a:r>
            <a:endParaRPr lang="en-US" altLang="ko-KR" sz="4400" spc="-15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en-US" altLang="ko-KR" sz="6600" spc="-150" dirty="0" smtClean="0">
                <a:solidFill>
                  <a:schemeClr val="bg1">
                    <a:lumMod val="6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Who?</a:t>
            </a:r>
            <a:endParaRPr lang="en-US" altLang="ko-KR" sz="6600" spc="-150" dirty="0">
              <a:solidFill>
                <a:schemeClr val="bg1">
                  <a:lumMod val="65000"/>
                </a:schemeClr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982213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2626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0" name="TextBox 9"/>
          <p:cNvSpPr txBox="1"/>
          <p:nvPr/>
        </p:nvSpPr>
        <p:spPr>
          <a:xfrm>
            <a:off x="2546695" y="530352"/>
            <a:ext cx="61297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Blip>
                <a:blip r:embed="rId3"/>
              </a:buBlip>
            </a:pPr>
            <a:r>
              <a:rPr lang="ko-KR" altLang="en-US" sz="5400" dirty="0" smtClean="0">
                <a:latin typeface="한컴 윤고딕 250" panose="02020603020101020101" pitchFamily="18" charset="-127"/>
                <a:ea typeface="한컴 윤고딕 250" panose="02020603020101020101" pitchFamily="18" charset="-127"/>
              </a:rPr>
              <a:t> </a:t>
            </a:r>
            <a:r>
              <a:rPr lang="en-US" altLang="ko-KR" sz="5400" dirty="0" smtClean="0">
                <a:latin typeface="한컴 솔잎 B" panose="02020603020101020101" pitchFamily="18" charset="-127"/>
                <a:ea typeface="한컴 솔잎 B" panose="02020603020101020101" pitchFamily="18" charset="-127"/>
              </a:rPr>
              <a:t>Problem</a:t>
            </a:r>
            <a:endParaRPr lang="ko-KR" altLang="en-US" sz="5400" dirty="0">
              <a:latin typeface="한컴 솔잎 B" panose="02020603020101020101" pitchFamily="18" charset="-127"/>
              <a:ea typeface="한컴 솔잎 B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7" name="모서리가 둥근 직사각형 16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8" name="모서리가 둥근 직사각형 17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rgbClr val="0070C0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cxnSp>
        <p:nvCxnSpPr>
          <p:cNvPr id="12" name="직선 연결선 11"/>
          <p:cNvCxnSpPr/>
          <p:nvPr/>
        </p:nvCxnSpPr>
        <p:spPr>
          <a:xfrm>
            <a:off x="2054346" y="1412776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203848" y="530352"/>
            <a:ext cx="6012160" cy="0"/>
          </a:xfrm>
          <a:prstGeom prst="line">
            <a:avLst/>
          </a:prstGeom>
          <a:ln w="63500">
            <a:solidFill>
              <a:schemeClr val="tx2">
                <a:lumMod val="40000"/>
                <a:lumOff val="60000"/>
                <a:alpha val="51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graphicFrame>
        <p:nvGraphicFramePr>
          <p:cNvPr id="2" name="다이어그램 1"/>
          <p:cNvGraphicFramePr/>
          <p:nvPr>
            <p:extLst>
              <p:ext uri="{D42A27DB-BD31-4B8C-83A1-F6EECF244321}">
                <p14:modId xmlns:p14="http://schemas.microsoft.com/office/powerpoint/2010/main" val="1167940511"/>
              </p:ext>
            </p:extLst>
          </p:nvPr>
        </p:nvGraphicFramePr>
        <p:xfrm>
          <a:off x="2546548" y="2078707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53106161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27043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4" name="모서리가 둥근 직사각형 13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rgbClr val="0070C0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847722" y="1137185"/>
            <a:ext cx="5616624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en-US" altLang="ko-KR" sz="4000" b="1" dirty="0" smtClean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"</a:t>
            </a:r>
            <a:r>
              <a:rPr lang="ko-KR" altLang="en-US" sz="4000" b="1" dirty="0" smtClean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뇌진탕에 </a:t>
            </a:r>
            <a:r>
              <a:rPr lang="ko-KR" altLang="en-US" sz="4000" b="1" dirty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대한 보호 관리 </a:t>
            </a:r>
            <a:r>
              <a:rPr lang="ko-KR" altLang="en-US" sz="4000" b="1" dirty="0" smtClean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조치</a:t>
            </a:r>
            <a:r>
              <a:rPr lang="en-US" altLang="ko-KR" sz="4000" b="1" dirty="0" smtClean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"</a:t>
            </a:r>
            <a:r>
              <a:rPr lang="ko-KR" altLang="en-US" sz="2800" dirty="0" smtClean="0">
                <a:solidFill>
                  <a:schemeClr val="accent2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                                                                  </a:t>
            </a:r>
            <a:r>
              <a:rPr lang="en-US" altLang="ko-KR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ISU </a:t>
            </a:r>
            <a:r>
              <a:rPr lang="ko-KR" altLang="en-US" sz="28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규정에 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없음</a:t>
            </a:r>
            <a:endParaRPr lang="en-US" altLang="ko-KR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en-US" altLang="ko-KR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r>
              <a:rPr lang="en-US" altLang="ko-KR" sz="28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4400" b="1" dirty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경기 중</a:t>
            </a:r>
            <a:r>
              <a:rPr lang="ko-KR" altLang="en-US" sz="2800" b="1" dirty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 </a:t>
            </a:r>
            <a:r>
              <a:rPr lang="ko-KR" altLang="en-US" sz="280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에만 의료진 대기</a:t>
            </a:r>
            <a:endParaRPr lang="en-US" altLang="ko-KR" sz="4400" b="1" dirty="0" smtClean="0">
              <a:solidFill>
                <a:schemeClr val="accent2"/>
              </a:solidFill>
              <a:latin typeface="한컴 쿨재즈 B" panose="02020603020101020101" pitchFamily="18" charset="-127"/>
              <a:ea typeface="한컴 쿨재즈 B" panose="02020603020101020101" pitchFamily="18" charset="-127"/>
            </a:endParaRPr>
          </a:p>
          <a:p>
            <a:endParaRPr lang="en-US" altLang="ko-KR" sz="2800" dirty="0">
              <a:solidFill>
                <a:schemeClr val="tx2">
                  <a:lumMod val="60000"/>
                  <a:lumOff val="40000"/>
                </a:schemeClr>
              </a:solidFill>
              <a:latin typeface="타이포_크레파스 M" panose="02020503020101020101" pitchFamily="18" charset="-127"/>
              <a:ea typeface="타이포_크레파스 M" panose="02020503020101020101" pitchFamily="18" charset="-127"/>
            </a:endParaRPr>
          </a:p>
          <a:p>
            <a:r>
              <a:rPr lang="en-US" altLang="ko-KR" sz="2800" dirty="0">
                <a:solidFill>
                  <a:schemeClr val="tx2">
                    <a:lumMod val="60000"/>
                    <a:lumOff val="40000"/>
                  </a:schemeClr>
                </a:solidFill>
                <a:latin typeface="타이포_크레파스 M" panose="02020503020101020101" pitchFamily="18" charset="-127"/>
                <a:ea typeface="타이포_크레파스 M" panose="02020503020101020101" pitchFamily="18" charset="-127"/>
              </a:rPr>
              <a:t>→ </a:t>
            </a:r>
            <a:r>
              <a:rPr lang="ko-KR" altLang="en-US" sz="4400" b="1" dirty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팀 닥터 준비</a:t>
            </a:r>
            <a:r>
              <a:rPr lang="ko-KR" altLang="en-US" sz="2800" dirty="0">
                <a:solidFill>
                  <a:schemeClr val="accent2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의무 아닌 </a:t>
            </a:r>
            <a:r>
              <a:rPr lang="ko-KR" altLang="en-US" sz="4400" b="1" dirty="0">
                <a:solidFill>
                  <a:schemeClr val="accent2"/>
                </a:solidFill>
                <a:latin typeface="한컴 쿨재즈 B" panose="02020603020101020101" pitchFamily="18" charset="-127"/>
                <a:ea typeface="한컴 쿨재즈 B" panose="02020603020101020101" pitchFamily="18" charset="-127"/>
              </a:rPr>
              <a:t>선택</a:t>
            </a:r>
            <a:endParaRPr lang="en-US" altLang="ko-KR" sz="4400" b="1" dirty="0">
              <a:solidFill>
                <a:schemeClr val="accent2"/>
              </a:solidFill>
              <a:latin typeface="한컴 쿨재즈 B" panose="02020603020101020101" pitchFamily="18" charset="-127"/>
              <a:ea typeface="한컴 쿨재즈 B" panose="02020603020101020101" pitchFamily="18" charset="-127"/>
            </a:endParaRPr>
          </a:p>
          <a:p>
            <a:endParaRPr lang="en-US" altLang="ko-KR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886208" y="4944084"/>
            <a:ext cx="5386411" cy="1046440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사후 관리 매뉴얼</a:t>
            </a:r>
            <a:r>
              <a:rPr lang="ko-KR" altLang="en-US" sz="3200" dirty="0" smtClean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전무함</a:t>
            </a:r>
            <a:endParaRPr lang="en-US" altLang="ko-KR" sz="32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12" name="한쪽 모서리가 잘린 사각형 11"/>
          <p:cNvSpPr/>
          <p:nvPr/>
        </p:nvSpPr>
        <p:spPr>
          <a:xfrm>
            <a:off x="2024677" y="0"/>
            <a:ext cx="3843467" cy="548680"/>
          </a:xfrm>
          <a:prstGeom prst="snip1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Host</a:t>
            </a:r>
            <a:endParaRPr lang="ko-KR" altLang="en-US" sz="32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662063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27043" y="0"/>
            <a:ext cx="205172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04" y="5517232"/>
            <a:ext cx="1270000" cy="1250950"/>
          </a:xfrm>
          <a:prstGeom prst="ellipse">
            <a:avLst/>
          </a:prstGeom>
          <a:solidFill>
            <a:schemeClr val="bg1"/>
          </a:solidFill>
        </p:spPr>
      </p:pic>
      <p:sp>
        <p:nvSpPr>
          <p:cNvPr id="14" name="모서리가 둥근 직사각형 13"/>
          <p:cNvSpPr/>
          <p:nvPr/>
        </p:nvSpPr>
        <p:spPr>
          <a:xfrm>
            <a:off x="242733" y="458112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Effect</a:t>
            </a:r>
            <a:endParaRPr lang="ko-KR" altLang="en-US" sz="24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5" name="모서리가 둥근 직사각형 14"/>
          <p:cNvSpPr/>
          <p:nvPr/>
        </p:nvSpPr>
        <p:spPr>
          <a:xfrm>
            <a:off x="251520" y="404664"/>
            <a:ext cx="1512168" cy="720080"/>
          </a:xfrm>
          <a:prstGeom prst="roundRect">
            <a:avLst/>
          </a:prstGeom>
          <a:solidFill>
            <a:srgbClr val="0070C0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Need</a:t>
            </a:r>
            <a:endParaRPr lang="ko-KR" altLang="en-US" sz="2400" dirty="0">
              <a:solidFill>
                <a:schemeClr val="bg1"/>
              </a:solidFill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1520" y="1412776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50" dirty="0" smtClean="0">
                <a:latin typeface="Arial Black" panose="020B0A04020102020204" pitchFamily="34" charset="0"/>
                <a:ea typeface="한컴 윤고딕 250" panose="02020603020101020101" pitchFamily="18" charset="-127"/>
              </a:rPr>
              <a:t>Problem</a:t>
            </a:r>
            <a:endParaRPr lang="ko-KR" altLang="en-US" sz="215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3" name="모서리가 둥근 직사각형 12"/>
          <p:cNvSpPr/>
          <p:nvPr/>
        </p:nvSpPr>
        <p:spPr>
          <a:xfrm>
            <a:off x="242733" y="3561168"/>
            <a:ext cx="1512168" cy="720080"/>
          </a:xfrm>
          <a:prstGeom prst="roundRect">
            <a:avLst/>
          </a:prstGeom>
          <a:noFill/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50" panose="02020603020101020101" pitchFamily="18" charset="-127"/>
              </a:rPr>
              <a:t>Solution</a:t>
            </a:r>
            <a:endParaRPr lang="ko-KR" altLang="en-US" sz="2200" dirty="0">
              <a:latin typeface="Arial Black" panose="020B0A04020102020204" pitchFamily="34" charset="0"/>
              <a:ea typeface="한컴 윤고딕 250" panose="02020603020101020101" pitchFamily="18" charset="-127"/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251520" y="2474299"/>
            <a:ext cx="1512168" cy="720080"/>
          </a:xfrm>
          <a:prstGeom prst="roundRect">
            <a:avLst/>
          </a:prstGeom>
          <a:solidFill>
            <a:schemeClr val="bg1"/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100" dirty="0" smtClean="0">
                <a:solidFill>
                  <a:srgbClr val="0070C0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Analysis</a:t>
            </a:r>
            <a:endParaRPr lang="en-US" altLang="ko-KR" sz="2100" dirty="0">
              <a:solidFill>
                <a:srgbClr val="0070C0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  <p:sp>
        <p:nvSpPr>
          <p:cNvPr id="5" name="모서리가 접힌 도형 4"/>
          <p:cNvSpPr/>
          <p:nvPr/>
        </p:nvSpPr>
        <p:spPr>
          <a:xfrm>
            <a:off x="2408312" y="1093571"/>
            <a:ext cx="6492059" cy="2161928"/>
          </a:xfrm>
          <a:prstGeom prst="foldedCorner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altLang="ko-KR" sz="1600" dirty="0" smtClean="0">
              <a:solidFill>
                <a:schemeClr val="tx2">
                  <a:lumMod val="75000"/>
                </a:schemeClr>
              </a:solidFill>
            </a:endParaRPr>
          </a:p>
          <a:p>
            <a:endParaRPr lang="en-US" altLang="ko-KR" sz="1600" dirty="0">
              <a:solidFill>
                <a:schemeClr val="tx2">
                  <a:lumMod val="75000"/>
                </a:schemeClr>
              </a:solidFill>
              <a:latin typeface="Sitka Text" panose="02000505000000020004" pitchFamily="2" charset="0"/>
            </a:endParaRPr>
          </a:p>
          <a:p>
            <a:r>
              <a:rPr lang="en-US" altLang="ko-KR" sz="1600" dirty="0" smtClean="0">
                <a:solidFill>
                  <a:schemeClr val="bg1">
                    <a:lumMod val="50000"/>
                  </a:schemeClr>
                </a:solidFill>
                <a:latin typeface="Sitka Text" panose="02000505000000020004" pitchFamily="2" charset="0"/>
              </a:rPr>
              <a:t>Rule </a:t>
            </a:r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Sitka Text" panose="02000505000000020004" pitchFamily="2" charset="0"/>
              </a:rPr>
              <a:t>515(3) of ISU’s special regulations &amp; technical rules of 2014:</a:t>
            </a:r>
          </a:p>
          <a:p>
            <a:endParaRPr lang="en-US" altLang="ko-KR" sz="1600" dirty="0">
              <a:latin typeface="Sitka Text" panose="02000505000000020004" pitchFamily="2" charset="0"/>
            </a:endParaRPr>
          </a:p>
          <a:p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  <a:latin typeface="Sitka Text" panose="02000505000000020004" pitchFamily="2" charset="0"/>
              </a:rPr>
              <a:t> “If a Competitor gets injured during the performance or another adverse condition related to him or his equipment (such as health problems or unexpected damage to his/their clothing or equipment) </a:t>
            </a:r>
            <a:r>
              <a:rPr lang="en-US" altLang="ko-KR" b="1" dirty="0">
                <a:solidFill>
                  <a:schemeClr val="accent2"/>
                </a:solidFill>
                <a:latin typeface="Sitka Text" panose="02000505000000020004" pitchFamily="2" charset="0"/>
              </a:rPr>
              <a:t>impedes</a:t>
            </a:r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  <a:latin typeface="Sitka Text" panose="02000505000000020004" pitchFamily="2" charset="0"/>
              </a:rPr>
              <a:t> his/their skating, the Competitor/s must </a:t>
            </a:r>
            <a:r>
              <a:rPr lang="en-US" altLang="ko-KR" b="1" dirty="0">
                <a:solidFill>
                  <a:schemeClr val="accent2"/>
                </a:solidFill>
                <a:latin typeface="Sitka Text" panose="02000505000000020004" pitchFamily="2" charset="0"/>
              </a:rPr>
              <a:t>stop skating. If he/they don’t stop, they will be ordered to do so by an acoustic signal of the Referee.</a:t>
            </a:r>
            <a:r>
              <a:rPr lang="en-US" altLang="ko-KR" sz="1600" dirty="0">
                <a:solidFill>
                  <a:schemeClr val="tx2">
                    <a:lumMod val="75000"/>
                  </a:schemeClr>
                </a:solidFill>
                <a:latin typeface="Sitka Text" panose="02000505000000020004" pitchFamily="2" charset="0"/>
              </a:rPr>
              <a:t>” </a:t>
            </a:r>
          </a:p>
          <a:p>
            <a:pPr algn="ctr"/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028659" y="3619923"/>
            <a:ext cx="52565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레프리</a:t>
            </a:r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기권 조치 권한</a:t>
            </a:r>
            <a:endParaRPr lang="en-US" altLang="ko-KR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pPr algn="ctr"/>
            <a:r>
              <a:rPr lang="en-US" altLang="ko-KR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But</a:t>
            </a:r>
          </a:p>
          <a:p>
            <a:pPr algn="ctr"/>
            <a:r>
              <a:rPr lang="ko-KR" altLang="en-US" sz="2800" dirty="0" smtClean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강제성이 없으므</a:t>
            </a:r>
            <a:r>
              <a:rPr lang="ko-KR" altLang="en-US" sz="2800" dirty="0"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로</a:t>
            </a:r>
            <a:endParaRPr lang="en-US" altLang="ko-KR" sz="2800" dirty="0" smtClean="0"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62215" y="5301208"/>
            <a:ext cx="5187639" cy="1107996"/>
          </a:xfrm>
          <a:prstGeom prst="rect">
            <a:avLst/>
          </a:prstGeom>
          <a:solidFill>
            <a:schemeClr val="tx2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선수</a:t>
            </a:r>
            <a:r>
              <a:rPr lang="en-US" altLang="ko-KR" sz="4800" dirty="0" smtClean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·</a:t>
            </a:r>
            <a:r>
              <a:rPr lang="ko-KR" altLang="en-US" sz="4800" dirty="0" smtClean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코치 </a:t>
            </a:r>
            <a:r>
              <a:rPr lang="ko-KR" altLang="en-US" sz="4800" dirty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자율</a:t>
            </a:r>
            <a:r>
              <a:rPr lang="ko-KR" altLang="en-US" sz="32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에</a:t>
            </a:r>
            <a:r>
              <a:rPr lang="ko-KR" altLang="en-US" sz="3200" dirty="0">
                <a:solidFill>
                  <a:schemeClr val="bg1">
                    <a:lumMod val="75000"/>
                  </a:schemeClr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 </a:t>
            </a:r>
            <a:r>
              <a:rPr lang="ko-KR" altLang="en-US" sz="3200" dirty="0">
                <a:solidFill>
                  <a:schemeClr val="bg1"/>
                </a:solidFill>
                <a:latin typeface="한컴 윤고딕 240" panose="02020603020101020101" pitchFamily="18" charset="-127"/>
                <a:ea typeface="한컴 윤고딕 240" panose="02020603020101020101" pitchFamily="18" charset="-127"/>
              </a:rPr>
              <a:t>맡김</a:t>
            </a:r>
            <a:endParaRPr lang="en-US" altLang="ko-KR" sz="3200" dirty="0">
              <a:solidFill>
                <a:schemeClr val="bg1"/>
              </a:solidFill>
              <a:latin typeface="한컴 윤고딕 240" panose="02020603020101020101" pitchFamily="18" charset="-127"/>
              <a:ea typeface="한컴 윤고딕 240" panose="02020603020101020101" pitchFamily="18" charset="-127"/>
            </a:endParaRPr>
          </a:p>
          <a:p>
            <a:endParaRPr lang="ko-KR" altLang="en-US" dirty="0"/>
          </a:p>
        </p:txBody>
      </p:sp>
      <p:sp>
        <p:nvSpPr>
          <p:cNvPr id="24" name="한쪽 모서리가 잘린 사각형 23"/>
          <p:cNvSpPr/>
          <p:nvPr/>
        </p:nvSpPr>
        <p:spPr>
          <a:xfrm>
            <a:off x="2024677" y="0"/>
            <a:ext cx="3843467" cy="548680"/>
          </a:xfrm>
          <a:prstGeom prst="snip1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3200" dirty="0" smtClean="0">
                <a:solidFill>
                  <a:schemeClr val="bg1"/>
                </a:solidFill>
                <a:latin typeface="Arial Black" panose="020B0A04020102020204" pitchFamily="34" charset="0"/>
                <a:ea typeface="한컴 윤고딕 240" panose="02020603020101020101" pitchFamily="18" charset="-127"/>
              </a:rPr>
              <a:t>Athlete</a:t>
            </a:r>
            <a:endParaRPr lang="ko-KR" altLang="en-US" sz="3200" dirty="0">
              <a:solidFill>
                <a:schemeClr val="bg1"/>
              </a:solidFill>
              <a:latin typeface="Arial Black" panose="020B0A04020102020204" pitchFamily="34" charset="0"/>
              <a:ea typeface="한컴 윤고딕 240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97443807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/>
      <p:bldP spid="20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905</TotalTime>
  <Words>283</Words>
  <Application>Microsoft Office PowerPoint</Application>
  <PresentationFormat>화면 슬라이드 쇼(4:3)</PresentationFormat>
  <Paragraphs>145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8" baseType="lpstr">
      <vt:lpstr>굴림</vt:lpstr>
      <vt:lpstr>Arial</vt:lpstr>
      <vt:lpstr>맑은 고딕</vt:lpstr>
      <vt:lpstr>한컴 윤고딕 250</vt:lpstr>
      <vt:lpstr>Arial Black</vt:lpstr>
      <vt:lpstr>Bookman Old Style</vt:lpstr>
      <vt:lpstr>Aharoni</vt:lpstr>
      <vt:lpstr>한컴 윤고딕 240</vt:lpstr>
      <vt:lpstr>한컴 솔잎 B</vt:lpstr>
      <vt:lpstr>한컴 윤고딕 230</vt:lpstr>
      <vt:lpstr>210 스톤에이지 R</vt:lpstr>
      <vt:lpstr>Sitka Text</vt:lpstr>
      <vt:lpstr>타이포_크레파스 M</vt:lpstr>
      <vt:lpstr>한컴 쿨재즈 B</vt:lpstr>
      <vt:lpstr>Office 테마</vt:lpstr>
      <vt:lpstr>선수 안전에 대한 관리 규정 발안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소희</dc:creator>
  <cp:lastModifiedBy>소희</cp:lastModifiedBy>
  <cp:revision>210</cp:revision>
  <dcterms:created xsi:type="dcterms:W3CDTF">2015-10-07T13:30:44Z</dcterms:created>
  <dcterms:modified xsi:type="dcterms:W3CDTF">2015-10-17T06:58:18Z</dcterms:modified>
</cp:coreProperties>
</file>

<file path=docProps/thumbnail.jpeg>
</file>